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27" r:id="rId3"/>
    <p:sldId id="328" r:id="rId4"/>
    <p:sldId id="319" r:id="rId5"/>
    <p:sldId id="257" r:id="rId6"/>
    <p:sldId id="320" r:id="rId7"/>
    <p:sldId id="329" r:id="rId8"/>
    <p:sldId id="322" r:id="rId9"/>
    <p:sldId id="323" r:id="rId10"/>
    <p:sldId id="324" r:id="rId11"/>
    <p:sldId id="325" r:id="rId12"/>
    <p:sldId id="326" r:id="rId13"/>
    <p:sldId id="258" r:id="rId14"/>
    <p:sldId id="268" r:id="rId15"/>
    <p:sldId id="259" r:id="rId16"/>
    <p:sldId id="305" r:id="rId17"/>
    <p:sldId id="330" r:id="rId18"/>
    <p:sldId id="331" r:id="rId19"/>
    <p:sldId id="332" r:id="rId20"/>
    <p:sldId id="333" r:id="rId21"/>
    <p:sldId id="346" r:id="rId22"/>
    <p:sldId id="261" r:id="rId23"/>
    <p:sldId id="286" r:id="rId24"/>
    <p:sldId id="334" r:id="rId25"/>
    <p:sldId id="290" r:id="rId26"/>
    <p:sldId id="292" r:id="rId27"/>
    <p:sldId id="335" r:id="rId28"/>
    <p:sldId id="291" r:id="rId29"/>
    <p:sldId id="293" r:id="rId30"/>
    <p:sldId id="336" r:id="rId31"/>
    <p:sldId id="350" r:id="rId32"/>
    <p:sldId id="337" r:id="rId33"/>
    <p:sldId id="352" r:id="rId34"/>
    <p:sldId id="338" r:id="rId35"/>
    <p:sldId id="351" r:id="rId36"/>
    <p:sldId id="339" r:id="rId37"/>
    <p:sldId id="340" r:id="rId38"/>
    <p:sldId id="349" r:id="rId39"/>
    <p:sldId id="341" r:id="rId40"/>
    <p:sldId id="342" r:id="rId41"/>
    <p:sldId id="348" r:id="rId42"/>
    <p:sldId id="353" r:id="rId43"/>
    <p:sldId id="356" r:id="rId44"/>
    <p:sldId id="355" r:id="rId45"/>
    <p:sldId id="354" r:id="rId46"/>
    <p:sldId id="357" r:id="rId47"/>
    <p:sldId id="343" r:id="rId48"/>
    <p:sldId id="347" r:id="rId49"/>
    <p:sldId id="344" r:id="rId50"/>
    <p:sldId id="345" r:id="rId51"/>
    <p:sldId id="312" r:id="rId52"/>
  </p:sldIdLst>
  <p:sldSz cx="12192000" cy="6858000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0E98B64-8231-4753-B672-5090F8339F0D}">
          <p14:sldIdLst>
            <p14:sldId id="256"/>
            <p14:sldId id="327"/>
            <p14:sldId id="328"/>
            <p14:sldId id="319"/>
            <p14:sldId id="257"/>
            <p14:sldId id="320"/>
            <p14:sldId id="329"/>
            <p14:sldId id="322"/>
            <p14:sldId id="323"/>
            <p14:sldId id="324"/>
            <p14:sldId id="325"/>
            <p14:sldId id="326"/>
            <p14:sldId id="258"/>
            <p14:sldId id="268"/>
            <p14:sldId id="259"/>
            <p14:sldId id="305"/>
            <p14:sldId id="330"/>
            <p14:sldId id="331"/>
            <p14:sldId id="332"/>
            <p14:sldId id="333"/>
            <p14:sldId id="346"/>
          </p14:sldIdLst>
        </p14:section>
        <p14:section name="Sección sin título" id="{18E749E4-3DB4-4022-B26E-350EF39F589C}">
          <p14:sldIdLst>
            <p14:sldId id="261"/>
            <p14:sldId id="286"/>
            <p14:sldId id="334"/>
            <p14:sldId id="290"/>
            <p14:sldId id="292"/>
            <p14:sldId id="335"/>
            <p14:sldId id="291"/>
            <p14:sldId id="293"/>
            <p14:sldId id="336"/>
            <p14:sldId id="350"/>
            <p14:sldId id="337"/>
            <p14:sldId id="352"/>
            <p14:sldId id="338"/>
            <p14:sldId id="351"/>
            <p14:sldId id="339"/>
            <p14:sldId id="340"/>
            <p14:sldId id="349"/>
            <p14:sldId id="341"/>
            <p14:sldId id="342"/>
            <p14:sldId id="348"/>
            <p14:sldId id="353"/>
            <p14:sldId id="356"/>
            <p14:sldId id="355"/>
            <p14:sldId id="354"/>
            <p14:sldId id="357"/>
            <p14:sldId id="343"/>
            <p14:sldId id="347"/>
            <p14:sldId id="344"/>
            <p14:sldId id="345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BE2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1033" autoAdjust="0"/>
  </p:normalViewPr>
  <p:slideViewPr>
    <p:cSldViewPr snapToGrid="0">
      <p:cViewPr varScale="1">
        <p:scale>
          <a:sx n="51" d="100"/>
          <a:sy n="51" d="100"/>
        </p:scale>
        <p:origin x="14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CB5D8-9F16-457E-A41D-E7746069C0A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783BFE2A-815C-4E28-B2EF-4F221C1640EC}">
      <dgm:prSet/>
      <dgm:spPr/>
      <dgm:t>
        <a:bodyPr/>
        <a:lstStyle/>
        <a:p>
          <a:pPr rtl="0"/>
          <a:r>
            <a:rPr lang="es-ES" dirty="0"/>
            <a:t>5 años de trabajo interno (2011-2015)</a:t>
          </a:r>
          <a:endParaRPr lang="es-ES_tradnl" dirty="0"/>
        </a:p>
      </dgm:t>
    </dgm:pt>
    <dgm:pt modelId="{C9015827-D9BD-415B-8669-763DE822674A}" type="parTrans" cxnId="{CEB05BF6-933E-40E8-A84A-AF800717F3D9}">
      <dgm:prSet/>
      <dgm:spPr/>
      <dgm:t>
        <a:bodyPr/>
        <a:lstStyle/>
        <a:p>
          <a:endParaRPr lang="es-ES_tradnl"/>
        </a:p>
      </dgm:t>
    </dgm:pt>
    <dgm:pt modelId="{409E0BBB-BE73-4253-B217-5D9702A10887}" type="sibTrans" cxnId="{CEB05BF6-933E-40E8-A84A-AF800717F3D9}">
      <dgm:prSet/>
      <dgm:spPr/>
      <dgm:t>
        <a:bodyPr/>
        <a:lstStyle/>
        <a:p>
          <a:endParaRPr lang="es-ES_tradnl"/>
        </a:p>
      </dgm:t>
    </dgm:pt>
    <dgm:pt modelId="{A9DCE8B8-5619-4013-8AE9-0C350FB86958}">
      <dgm:prSet/>
      <dgm:spPr/>
      <dgm:t>
        <a:bodyPr/>
        <a:lstStyle/>
        <a:p>
          <a:pPr rtl="0"/>
          <a:r>
            <a:rPr lang="es-ES" dirty="0"/>
            <a:t>Auditoría de diagnóstico (marzo 2016)</a:t>
          </a:r>
          <a:endParaRPr lang="es-ES_tradnl" dirty="0"/>
        </a:p>
      </dgm:t>
    </dgm:pt>
    <dgm:pt modelId="{36C0F778-7BEC-4E3E-93BB-DF536F3B4701}" type="parTrans" cxnId="{3D036892-579F-4D5C-8039-0BBFDD257324}">
      <dgm:prSet/>
      <dgm:spPr/>
      <dgm:t>
        <a:bodyPr/>
        <a:lstStyle/>
        <a:p>
          <a:endParaRPr lang="es-ES_tradnl"/>
        </a:p>
      </dgm:t>
    </dgm:pt>
    <dgm:pt modelId="{7CA43CE5-20A9-4920-A579-B0AA371E318A}" type="sibTrans" cxnId="{3D036892-579F-4D5C-8039-0BBFDD257324}">
      <dgm:prSet/>
      <dgm:spPr/>
      <dgm:t>
        <a:bodyPr/>
        <a:lstStyle/>
        <a:p>
          <a:endParaRPr lang="es-ES_tradnl"/>
        </a:p>
      </dgm:t>
    </dgm:pt>
    <dgm:pt modelId="{AF4E143B-F7BE-4741-8189-15259E97FBE0}">
      <dgm:prSet/>
      <dgm:spPr/>
      <dgm:t>
        <a:bodyPr/>
        <a:lstStyle/>
        <a:p>
          <a:pPr rtl="0"/>
          <a:r>
            <a:rPr lang="es-ES"/>
            <a:t>Auditoría Etapa I (junio 2016)</a:t>
          </a:r>
          <a:endParaRPr lang="es-ES_tradnl"/>
        </a:p>
      </dgm:t>
    </dgm:pt>
    <dgm:pt modelId="{28C0A9C0-C6B7-47DD-A648-A287BE1C1E92}" type="parTrans" cxnId="{79BD82D4-9F61-47A4-9541-D1CB08E91555}">
      <dgm:prSet/>
      <dgm:spPr/>
      <dgm:t>
        <a:bodyPr/>
        <a:lstStyle/>
        <a:p>
          <a:endParaRPr lang="es-ES_tradnl"/>
        </a:p>
      </dgm:t>
    </dgm:pt>
    <dgm:pt modelId="{4AC51BCD-AE59-4FA9-ABDF-28F4BB65A530}" type="sibTrans" cxnId="{79BD82D4-9F61-47A4-9541-D1CB08E91555}">
      <dgm:prSet/>
      <dgm:spPr/>
      <dgm:t>
        <a:bodyPr/>
        <a:lstStyle/>
        <a:p>
          <a:endParaRPr lang="es-ES_tradnl"/>
        </a:p>
      </dgm:t>
    </dgm:pt>
    <dgm:pt modelId="{B519CAEC-36A2-49E4-95A2-30671E82F998}">
      <dgm:prSet/>
      <dgm:spPr/>
      <dgm:t>
        <a:bodyPr/>
        <a:lstStyle/>
        <a:p>
          <a:pPr rtl="0"/>
          <a:r>
            <a:rPr lang="es-ES"/>
            <a:t>Auditoría Etapa II (octubre 2016)</a:t>
          </a:r>
          <a:endParaRPr lang="es-ES_tradnl"/>
        </a:p>
      </dgm:t>
    </dgm:pt>
    <dgm:pt modelId="{B8AFBE5E-7E6B-444B-8A8C-C455D849C5DA}" type="parTrans" cxnId="{386A1D95-9DED-4DB0-A8E6-4495B9FF15B6}">
      <dgm:prSet/>
      <dgm:spPr/>
      <dgm:t>
        <a:bodyPr/>
        <a:lstStyle/>
        <a:p>
          <a:endParaRPr lang="es-ES_tradnl"/>
        </a:p>
      </dgm:t>
    </dgm:pt>
    <dgm:pt modelId="{C9221756-8EB9-4452-9EE0-A34E2BD09A1D}" type="sibTrans" cxnId="{386A1D95-9DED-4DB0-A8E6-4495B9FF15B6}">
      <dgm:prSet/>
      <dgm:spPr/>
      <dgm:t>
        <a:bodyPr/>
        <a:lstStyle/>
        <a:p>
          <a:endParaRPr lang="es-ES_tradnl"/>
        </a:p>
      </dgm:t>
    </dgm:pt>
    <dgm:pt modelId="{3EA34F15-1BFB-4341-A8A3-1E45E06E1DD9}">
      <dgm:prSet/>
      <dgm:spPr/>
      <dgm:t>
        <a:bodyPr/>
        <a:lstStyle/>
        <a:p>
          <a:pPr rtl="0"/>
          <a:r>
            <a:rPr lang="es-ES" dirty="0"/>
            <a:t>Certificación de la calidad (2016)</a:t>
          </a:r>
          <a:endParaRPr lang="es-ES_tradnl" dirty="0"/>
        </a:p>
      </dgm:t>
    </dgm:pt>
    <dgm:pt modelId="{DA041838-F479-4081-A315-695F8A6D8111}" type="parTrans" cxnId="{04567FA1-AD8D-4404-8C2C-85444B3ED536}">
      <dgm:prSet/>
      <dgm:spPr/>
      <dgm:t>
        <a:bodyPr/>
        <a:lstStyle/>
        <a:p>
          <a:endParaRPr lang="es-ES_tradnl"/>
        </a:p>
      </dgm:t>
    </dgm:pt>
    <dgm:pt modelId="{2A7EA628-1AD7-4F83-8F01-3B2708D8A45C}" type="sibTrans" cxnId="{04567FA1-AD8D-4404-8C2C-85444B3ED536}">
      <dgm:prSet/>
      <dgm:spPr/>
      <dgm:t>
        <a:bodyPr/>
        <a:lstStyle/>
        <a:p>
          <a:endParaRPr lang="es-ES_tradnl"/>
        </a:p>
      </dgm:t>
    </dgm:pt>
    <dgm:pt modelId="{E30E64E2-1CF5-45F7-89AF-5A896A90DFB7}" type="pres">
      <dgm:prSet presAssocID="{149CB5D8-9F16-457E-A41D-E7746069C0AB}" presName="CompostProcess" presStyleCnt="0">
        <dgm:presLayoutVars>
          <dgm:dir/>
          <dgm:resizeHandles val="exact"/>
        </dgm:presLayoutVars>
      </dgm:prSet>
      <dgm:spPr/>
    </dgm:pt>
    <dgm:pt modelId="{1F510F55-3E27-4B48-BF09-AF38B53F9F28}" type="pres">
      <dgm:prSet presAssocID="{149CB5D8-9F16-457E-A41D-E7746069C0AB}" presName="arrow" presStyleLbl="bgShp" presStyleIdx="0" presStyleCnt="1" custScaleX="117647" custLinFactNeighborX="-9803" custLinFactNeighborY="-17172"/>
      <dgm:spPr>
        <a:solidFill>
          <a:schemeClr val="accent2">
            <a:lumMod val="60000"/>
            <a:lumOff val="40000"/>
          </a:schemeClr>
        </a:solidFill>
      </dgm:spPr>
    </dgm:pt>
    <dgm:pt modelId="{F973B9D0-54AA-42E3-8088-482F27FFF698}" type="pres">
      <dgm:prSet presAssocID="{149CB5D8-9F16-457E-A41D-E7746069C0AB}" presName="linearProcess" presStyleCnt="0"/>
      <dgm:spPr/>
    </dgm:pt>
    <dgm:pt modelId="{90C50F73-A354-4E67-B4D7-EA3C03948FEF}" type="pres">
      <dgm:prSet presAssocID="{783BFE2A-815C-4E28-B2EF-4F221C1640EC}" presName="textNode" presStyleLbl="node1" presStyleIdx="0" presStyleCnt="5">
        <dgm:presLayoutVars>
          <dgm:bulletEnabled val="1"/>
        </dgm:presLayoutVars>
      </dgm:prSet>
      <dgm:spPr/>
    </dgm:pt>
    <dgm:pt modelId="{41C47C4E-CB0F-4A38-A656-F92EB3634B74}" type="pres">
      <dgm:prSet presAssocID="{409E0BBB-BE73-4253-B217-5D9702A10887}" presName="sibTrans" presStyleCnt="0"/>
      <dgm:spPr/>
    </dgm:pt>
    <dgm:pt modelId="{813D9926-4841-4EE3-A4D5-EC4B694EBB31}" type="pres">
      <dgm:prSet presAssocID="{A9DCE8B8-5619-4013-8AE9-0C350FB86958}" presName="textNode" presStyleLbl="node1" presStyleIdx="1" presStyleCnt="5">
        <dgm:presLayoutVars>
          <dgm:bulletEnabled val="1"/>
        </dgm:presLayoutVars>
      </dgm:prSet>
      <dgm:spPr/>
    </dgm:pt>
    <dgm:pt modelId="{3E3AC3D3-CC1C-47F2-8442-48946FE2949A}" type="pres">
      <dgm:prSet presAssocID="{7CA43CE5-20A9-4920-A579-B0AA371E318A}" presName="sibTrans" presStyleCnt="0"/>
      <dgm:spPr/>
    </dgm:pt>
    <dgm:pt modelId="{E9652E1C-CA13-4142-AD2F-786A74D92314}" type="pres">
      <dgm:prSet presAssocID="{AF4E143B-F7BE-4741-8189-15259E97FBE0}" presName="textNode" presStyleLbl="node1" presStyleIdx="2" presStyleCnt="5">
        <dgm:presLayoutVars>
          <dgm:bulletEnabled val="1"/>
        </dgm:presLayoutVars>
      </dgm:prSet>
      <dgm:spPr/>
    </dgm:pt>
    <dgm:pt modelId="{D855E9DA-CB21-4D5D-8BE7-91A073D57105}" type="pres">
      <dgm:prSet presAssocID="{4AC51BCD-AE59-4FA9-ABDF-28F4BB65A530}" presName="sibTrans" presStyleCnt="0"/>
      <dgm:spPr/>
    </dgm:pt>
    <dgm:pt modelId="{F6F61D58-629E-4A0A-9751-C3990D90EFEB}" type="pres">
      <dgm:prSet presAssocID="{B519CAEC-36A2-49E4-95A2-30671E82F998}" presName="textNode" presStyleLbl="node1" presStyleIdx="3" presStyleCnt="5">
        <dgm:presLayoutVars>
          <dgm:bulletEnabled val="1"/>
        </dgm:presLayoutVars>
      </dgm:prSet>
      <dgm:spPr/>
    </dgm:pt>
    <dgm:pt modelId="{82F66BE2-5461-4850-9200-8194C37A95D7}" type="pres">
      <dgm:prSet presAssocID="{C9221756-8EB9-4452-9EE0-A34E2BD09A1D}" presName="sibTrans" presStyleCnt="0"/>
      <dgm:spPr/>
    </dgm:pt>
    <dgm:pt modelId="{2C141036-8E96-4AD9-AD07-506BE6FBC051}" type="pres">
      <dgm:prSet presAssocID="{3EA34F15-1BFB-4341-A8A3-1E45E06E1DD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D5FDC32-C31B-4ADB-9B19-F8CF86FBBAB7}" type="presOf" srcId="{B519CAEC-36A2-49E4-95A2-30671E82F998}" destId="{F6F61D58-629E-4A0A-9751-C3990D90EFEB}" srcOrd="0" destOrd="0" presId="urn:microsoft.com/office/officeart/2005/8/layout/hProcess9"/>
    <dgm:cxn modelId="{0988EB6B-CED4-435A-9829-CAD98D13F5A0}" type="presOf" srcId="{783BFE2A-815C-4E28-B2EF-4F221C1640EC}" destId="{90C50F73-A354-4E67-B4D7-EA3C03948FEF}" srcOrd="0" destOrd="0" presId="urn:microsoft.com/office/officeart/2005/8/layout/hProcess9"/>
    <dgm:cxn modelId="{974AD259-63C3-435B-BAD4-C25E6F98192B}" type="presOf" srcId="{AF4E143B-F7BE-4741-8189-15259E97FBE0}" destId="{E9652E1C-CA13-4142-AD2F-786A74D92314}" srcOrd="0" destOrd="0" presId="urn:microsoft.com/office/officeart/2005/8/layout/hProcess9"/>
    <dgm:cxn modelId="{0A46AB83-1EBD-46F9-8417-3C72A745D66A}" type="presOf" srcId="{A9DCE8B8-5619-4013-8AE9-0C350FB86958}" destId="{813D9926-4841-4EE3-A4D5-EC4B694EBB31}" srcOrd="0" destOrd="0" presId="urn:microsoft.com/office/officeart/2005/8/layout/hProcess9"/>
    <dgm:cxn modelId="{3D036892-579F-4D5C-8039-0BBFDD257324}" srcId="{149CB5D8-9F16-457E-A41D-E7746069C0AB}" destId="{A9DCE8B8-5619-4013-8AE9-0C350FB86958}" srcOrd="1" destOrd="0" parTransId="{36C0F778-7BEC-4E3E-93BB-DF536F3B4701}" sibTransId="{7CA43CE5-20A9-4920-A579-B0AA371E318A}"/>
    <dgm:cxn modelId="{386A1D95-9DED-4DB0-A8E6-4495B9FF15B6}" srcId="{149CB5D8-9F16-457E-A41D-E7746069C0AB}" destId="{B519CAEC-36A2-49E4-95A2-30671E82F998}" srcOrd="3" destOrd="0" parTransId="{B8AFBE5E-7E6B-444B-8A8C-C455D849C5DA}" sibTransId="{C9221756-8EB9-4452-9EE0-A34E2BD09A1D}"/>
    <dgm:cxn modelId="{04567FA1-AD8D-4404-8C2C-85444B3ED536}" srcId="{149CB5D8-9F16-457E-A41D-E7746069C0AB}" destId="{3EA34F15-1BFB-4341-A8A3-1E45E06E1DD9}" srcOrd="4" destOrd="0" parTransId="{DA041838-F479-4081-A315-695F8A6D8111}" sibTransId="{2A7EA628-1AD7-4F83-8F01-3B2708D8A45C}"/>
    <dgm:cxn modelId="{BB8954A3-57FA-4F02-95D2-E1B90FA406F3}" type="presOf" srcId="{3EA34F15-1BFB-4341-A8A3-1E45E06E1DD9}" destId="{2C141036-8E96-4AD9-AD07-506BE6FBC051}" srcOrd="0" destOrd="0" presId="urn:microsoft.com/office/officeart/2005/8/layout/hProcess9"/>
    <dgm:cxn modelId="{4B4732B2-C8E3-43C6-ABD4-5DE50A722786}" type="presOf" srcId="{149CB5D8-9F16-457E-A41D-E7746069C0AB}" destId="{E30E64E2-1CF5-45F7-89AF-5A896A90DFB7}" srcOrd="0" destOrd="0" presId="urn:microsoft.com/office/officeart/2005/8/layout/hProcess9"/>
    <dgm:cxn modelId="{79BD82D4-9F61-47A4-9541-D1CB08E91555}" srcId="{149CB5D8-9F16-457E-A41D-E7746069C0AB}" destId="{AF4E143B-F7BE-4741-8189-15259E97FBE0}" srcOrd="2" destOrd="0" parTransId="{28C0A9C0-C6B7-47DD-A648-A287BE1C1E92}" sibTransId="{4AC51BCD-AE59-4FA9-ABDF-28F4BB65A530}"/>
    <dgm:cxn modelId="{CEB05BF6-933E-40E8-A84A-AF800717F3D9}" srcId="{149CB5D8-9F16-457E-A41D-E7746069C0AB}" destId="{783BFE2A-815C-4E28-B2EF-4F221C1640EC}" srcOrd="0" destOrd="0" parTransId="{C9015827-D9BD-415B-8669-763DE822674A}" sibTransId="{409E0BBB-BE73-4253-B217-5D9702A10887}"/>
    <dgm:cxn modelId="{CF80229F-08CE-4BB2-BF15-4F85C1370A10}" type="presParOf" srcId="{E30E64E2-1CF5-45F7-89AF-5A896A90DFB7}" destId="{1F510F55-3E27-4B48-BF09-AF38B53F9F28}" srcOrd="0" destOrd="0" presId="urn:microsoft.com/office/officeart/2005/8/layout/hProcess9"/>
    <dgm:cxn modelId="{60ED8D8A-7E86-4D6D-A98D-A36CD399D017}" type="presParOf" srcId="{E30E64E2-1CF5-45F7-89AF-5A896A90DFB7}" destId="{F973B9D0-54AA-42E3-8088-482F27FFF698}" srcOrd="1" destOrd="0" presId="urn:microsoft.com/office/officeart/2005/8/layout/hProcess9"/>
    <dgm:cxn modelId="{410F64D4-578D-40B0-A6A6-E04F2E6DA691}" type="presParOf" srcId="{F973B9D0-54AA-42E3-8088-482F27FFF698}" destId="{90C50F73-A354-4E67-B4D7-EA3C03948FEF}" srcOrd="0" destOrd="0" presId="urn:microsoft.com/office/officeart/2005/8/layout/hProcess9"/>
    <dgm:cxn modelId="{0257FF5C-F4A5-4FC2-B0DE-3C64FE4D099F}" type="presParOf" srcId="{F973B9D0-54AA-42E3-8088-482F27FFF698}" destId="{41C47C4E-CB0F-4A38-A656-F92EB3634B74}" srcOrd="1" destOrd="0" presId="urn:microsoft.com/office/officeart/2005/8/layout/hProcess9"/>
    <dgm:cxn modelId="{70C6ED97-AE1B-452A-9E6E-6BC5ED4071B9}" type="presParOf" srcId="{F973B9D0-54AA-42E3-8088-482F27FFF698}" destId="{813D9926-4841-4EE3-A4D5-EC4B694EBB31}" srcOrd="2" destOrd="0" presId="urn:microsoft.com/office/officeart/2005/8/layout/hProcess9"/>
    <dgm:cxn modelId="{F3D8B5DF-1625-4EED-B410-06C66434835F}" type="presParOf" srcId="{F973B9D0-54AA-42E3-8088-482F27FFF698}" destId="{3E3AC3D3-CC1C-47F2-8442-48946FE2949A}" srcOrd="3" destOrd="0" presId="urn:microsoft.com/office/officeart/2005/8/layout/hProcess9"/>
    <dgm:cxn modelId="{3E8EE3A3-8EE9-44C3-823B-789E85A5BB39}" type="presParOf" srcId="{F973B9D0-54AA-42E3-8088-482F27FFF698}" destId="{E9652E1C-CA13-4142-AD2F-786A74D92314}" srcOrd="4" destOrd="0" presId="urn:microsoft.com/office/officeart/2005/8/layout/hProcess9"/>
    <dgm:cxn modelId="{A14039FE-AB64-4C60-8DC7-3D0B9281F6B7}" type="presParOf" srcId="{F973B9D0-54AA-42E3-8088-482F27FFF698}" destId="{D855E9DA-CB21-4D5D-8BE7-91A073D57105}" srcOrd="5" destOrd="0" presId="urn:microsoft.com/office/officeart/2005/8/layout/hProcess9"/>
    <dgm:cxn modelId="{95540510-C5A7-4BE0-A879-1A650FA00E22}" type="presParOf" srcId="{F973B9D0-54AA-42E3-8088-482F27FFF698}" destId="{F6F61D58-629E-4A0A-9751-C3990D90EFEB}" srcOrd="6" destOrd="0" presId="urn:microsoft.com/office/officeart/2005/8/layout/hProcess9"/>
    <dgm:cxn modelId="{8FAAC6F7-D26B-491D-9C8B-BDEDC54CC76A}" type="presParOf" srcId="{F973B9D0-54AA-42E3-8088-482F27FFF698}" destId="{82F66BE2-5461-4850-9200-8194C37A95D7}" srcOrd="7" destOrd="0" presId="urn:microsoft.com/office/officeart/2005/8/layout/hProcess9"/>
    <dgm:cxn modelId="{F05FD9A4-C37B-413B-85BB-BD473C6BD489}" type="presParOf" srcId="{F973B9D0-54AA-42E3-8088-482F27FFF698}" destId="{2C141036-8E96-4AD9-AD07-506BE6FBC05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10F7F-834D-41D3-9F6A-FA2A072B88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2C10CA85-1D30-40E9-82A7-98EF1510F621}">
      <dgm:prSet custT="1"/>
      <dgm:spPr/>
      <dgm:t>
        <a:bodyPr/>
        <a:lstStyle/>
        <a:p>
          <a:pPr rtl="0"/>
          <a:r>
            <a:rPr lang="es-ES" sz="1600"/>
            <a:t>Actas de reuniones</a:t>
          </a:r>
          <a:endParaRPr lang="es-ES_tradnl" sz="1600"/>
        </a:p>
      </dgm:t>
    </dgm:pt>
    <dgm:pt modelId="{A30CEA5F-2DE3-490A-B0C9-BDDA2445CE1A}" type="parTrans" cxnId="{A8D4C655-DC6A-493C-A2B5-1A6EBBE1B799}">
      <dgm:prSet/>
      <dgm:spPr/>
      <dgm:t>
        <a:bodyPr/>
        <a:lstStyle/>
        <a:p>
          <a:endParaRPr lang="es-ES_tradnl" sz="2400"/>
        </a:p>
      </dgm:t>
    </dgm:pt>
    <dgm:pt modelId="{4C253C5C-9FBD-49B3-BF7C-FC055104A945}" type="sibTrans" cxnId="{A8D4C655-DC6A-493C-A2B5-1A6EBBE1B799}">
      <dgm:prSet/>
      <dgm:spPr/>
      <dgm:t>
        <a:bodyPr/>
        <a:lstStyle/>
        <a:p>
          <a:endParaRPr lang="es-ES_tradnl" sz="2400"/>
        </a:p>
      </dgm:t>
    </dgm:pt>
    <dgm:pt modelId="{4F50F4FF-44A2-4A4E-892B-0C62CB543257}">
      <dgm:prSet custT="1"/>
      <dgm:spPr/>
      <dgm:t>
        <a:bodyPr/>
        <a:lstStyle/>
        <a:p>
          <a:pPr rtl="0"/>
          <a:r>
            <a:rPr lang="es-ES" sz="1600"/>
            <a:t>Auditorías internas</a:t>
          </a:r>
          <a:endParaRPr lang="es-ES_tradnl" sz="1600"/>
        </a:p>
      </dgm:t>
    </dgm:pt>
    <dgm:pt modelId="{DB044629-D366-4DF1-BACD-01E3ABDCDE4A}" type="parTrans" cxnId="{AFC38FBF-B30B-4437-B819-0A13E9C13E4F}">
      <dgm:prSet/>
      <dgm:spPr/>
      <dgm:t>
        <a:bodyPr/>
        <a:lstStyle/>
        <a:p>
          <a:endParaRPr lang="es-ES_tradnl" sz="2400"/>
        </a:p>
      </dgm:t>
    </dgm:pt>
    <dgm:pt modelId="{3D04CCF0-58BB-4776-8D78-5EF9D46CA841}" type="sibTrans" cxnId="{AFC38FBF-B30B-4437-B819-0A13E9C13E4F}">
      <dgm:prSet/>
      <dgm:spPr/>
      <dgm:t>
        <a:bodyPr/>
        <a:lstStyle/>
        <a:p>
          <a:endParaRPr lang="es-ES_tradnl" sz="2400"/>
        </a:p>
      </dgm:t>
    </dgm:pt>
    <dgm:pt modelId="{22CDF74A-E726-45CF-B258-67A0CCD4E1E8}">
      <dgm:prSet custT="1"/>
      <dgm:spPr/>
      <dgm:t>
        <a:bodyPr/>
        <a:lstStyle/>
        <a:p>
          <a:pPr rtl="0"/>
          <a:r>
            <a:rPr lang="es-ES" sz="1600"/>
            <a:t>Revisión por la dirección</a:t>
          </a:r>
          <a:endParaRPr lang="es-ES_tradnl" sz="1600"/>
        </a:p>
      </dgm:t>
    </dgm:pt>
    <dgm:pt modelId="{3D9F6095-776A-4D01-903C-095D020ABCEE}" type="parTrans" cxnId="{25A0D92C-6425-442F-BAF0-201331A10D02}">
      <dgm:prSet/>
      <dgm:spPr/>
      <dgm:t>
        <a:bodyPr/>
        <a:lstStyle/>
        <a:p>
          <a:endParaRPr lang="es-ES_tradnl" sz="2400"/>
        </a:p>
      </dgm:t>
    </dgm:pt>
    <dgm:pt modelId="{1D192FFE-6B25-420B-AFFA-FCA7DA14FACC}" type="sibTrans" cxnId="{25A0D92C-6425-442F-BAF0-201331A10D02}">
      <dgm:prSet/>
      <dgm:spPr/>
      <dgm:t>
        <a:bodyPr/>
        <a:lstStyle/>
        <a:p>
          <a:endParaRPr lang="es-ES_tradnl" sz="2400"/>
        </a:p>
      </dgm:t>
    </dgm:pt>
    <dgm:pt modelId="{B65C04BC-2CA5-4BC5-B95C-1D8BB9249F7B}">
      <dgm:prSet custT="1"/>
      <dgm:spPr/>
      <dgm:t>
        <a:bodyPr/>
        <a:lstStyle/>
        <a:p>
          <a:pPr rtl="0"/>
          <a:r>
            <a:rPr lang="es-ES" sz="1600" dirty="0"/>
            <a:t>Quejas, sugerencias, agradecimientos y felicitaciones</a:t>
          </a:r>
          <a:endParaRPr lang="es-ES_tradnl" sz="1600" dirty="0"/>
        </a:p>
      </dgm:t>
    </dgm:pt>
    <dgm:pt modelId="{072033D5-2D55-4722-8BBD-FCC48681EB03}" type="parTrans" cxnId="{4E06EC4A-6650-487F-876D-BB4ED0215D3B}">
      <dgm:prSet/>
      <dgm:spPr/>
      <dgm:t>
        <a:bodyPr/>
        <a:lstStyle/>
        <a:p>
          <a:endParaRPr lang="es-ES_tradnl" sz="2400"/>
        </a:p>
      </dgm:t>
    </dgm:pt>
    <dgm:pt modelId="{8F5B32FD-9DFB-476C-8D90-A2303166D1BA}" type="sibTrans" cxnId="{4E06EC4A-6650-487F-876D-BB4ED0215D3B}">
      <dgm:prSet/>
      <dgm:spPr/>
      <dgm:t>
        <a:bodyPr/>
        <a:lstStyle/>
        <a:p>
          <a:endParaRPr lang="es-ES_tradnl" sz="2400"/>
        </a:p>
      </dgm:t>
    </dgm:pt>
    <dgm:pt modelId="{961E3755-2712-4B55-92E0-FD8B50AC6ADC}">
      <dgm:prSet custT="1"/>
      <dgm:spPr/>
      <dgm:t>
        <a:bodyPr/>
        <a:lstStyle/>
        <a:p>
          <a:pPr rtl="0"/>
          <a:r>
            <a:rPr lang="es-ES" sz="1600"/>
            <a:t>No conformidades</a:t>
          </a:r>
          <a:endParaRPr lang="es-ES_tradnl" sz="1600"/>
        </a:p>
      </dgm:t>
    </dgm:pt>
    <dgm:pt modelId="{003F44EB-3C70-484E-8020-C2A4E2838362}" type="parTrans" cxnId="{2BA02987-FC96-4566-AB8E-26D6BAE20669}">
      <dgm:prSet/>
      <dgm:spPr/>
      <dgm:t>
        <a:bodyPr/>
        <a:lstStyle/>
        <a:p>
          <a:endParaRPr lang="es-ES_tradnl" sz="2400"/>
        </a:p>
      </dgm:t>
    </dgm:pt>
    <dgm:pt modelId="{88D190C4-B11E-4828-87E1-08B732127604}" type="sibTrans" cxnId="{2BA02987-FC96-4566-AB8E-26D6BAE20669}">
      <dgm:prSet/>
      <dgm:spPr/>
      <dgm:t>
        <a:bodyPr/>
        <a:lstStyle/>
        <a:p>
          <a:endParaRPr lang="es-ES_tradnl" sz="2400"/>
        </a:p>
      </dgm:t>
    </dgm:pt>
    <dgm:pt modelId="{582D8C34-4013-462A-9153-C546C4D326ED}">
      <dgm:prSet custT="1"/>
      <dgm:spPr/>
      <dgm:t>
        <a:bodyPr/>
        <a:lstStyle/>
        <a:p>
          <a:pPr rtl="0"/>
          <a:r>
            <a:rPr lang="es-ES" sz="1600" dirty="0"/>
            <a:t>Oportunidades de mejoras</a:t>
          </a:r>
          <a:endParaRPr lang="es-ES_tradnl" sz="1600" dirty="0"/>
        </a:p>
      </dgm:t>
    </dgm:pt>
    <dgm:pt modelId="{FAB2F268-6090-4320-AD4E-5DAFF8B5EA67}" type="parTrans" cxnId="{8ABE236F-976C-4F67-9C2A-7AFD78719FDD}">
      <dgm:prSet/>
      <dgm:spPr/>
      <dgm:t>
        <a:bodyPr/>
        <a:lstStyle/>
        <a:p>
          <a:endParaRPr lang="es-ES_tradnl" sz="2400"/>
        </a:p>
      </dgm:t>
    </dgm:pt>
    <dgm:pt modelId="{BD19216D-6ACE-4FE2-ABBB-ADA2BB301928}" type="sibTrans" cxnId="{8ABE236F-976C-4F67-9C2A-7AFD78719FDD}">
      <dgm:prSet/>
      <dgm:spPr/>
      <dgm:t>
        <a:bodyPr/>
        <a:lstStyle/>
        <a:p>
          <a:endParaRPr lang="es-ES_tradnl" sz="2400"/>
        </a:p>
      </dgm:t>
    </dgm:pt>
    <dgm:pt modelId="{358B0B8E-662B-4943-B265-021EC0FF52CE}">
      <dgm:prSet custT="1"/>
      <dgm:spPr/>
      <dgm:t>
        <a:bodyPr/>
        <a:lstStyle/>
        <a:p>
          <a:pPr rtl="0"/>
          <a:r>
            <a:rPr lang="es-ES" sz="1600"/>
            <a:t>Observaciones</a:t>
          </a:r>
          <a:endParaRPr lang="es-ES_tradnl" sz="1600"/>
        </a:p>
      </dgm:t>
    </dgm:pt>
    <dgm:pt modelId="{6D112932-52BF-4CF9-8349-AD82C8137D5B}" type="parTrans" cxnId="{2D4076AD-9482-4C95-A71E-EBE41226B0E3}">
      <dgm:prSet/>
      <dgm:spPr/>
      <dgm:t>
        <a:bodyPr/>
        <a:lstStyle/>
        <a:p>
          <a:endParaRPr lang="es-ES_tradnl" sz="2400"/>
        </a:p>
      </dgm:t>
    </dgm:pt>
    <dgm:pt modelId="{308538F6-2C2E-41E9-A915-1017193C0E34}" type="sibTrans" cxnId="{2D4076AD-9482-4C95-A71E-EBE41226B0E3}">
      <dgm:prSet/>
      <dgm:spPr/>
      <dgm:t>
        <a:bodyPr/>
        <a:lstStyle/>
        <a:p>
          <a:endParaRPr lang="es-ES_tradnl" sz="2400"/>
        </a:p>
      </dgm:t>
    </dgm:pt>
    <dgm:pt modelId="{D17DFE31-1E4C-425C-ACFC-E554BD42BA8F}">
      <dgm:prSet custT="1"/>
      <dgm:spPr/>
      <dgm:t>
        <a:bodyPr/>
        <a:lstStyle/>
        <a:p>
          <a:pPr rtl="0"/>
          <a:r>
            <a:rPr lang="es-ES" sz="1600"/>
            <a:t>Modelo de diseño de nuevos servicios</a:t>
          </a:r>
          <a:endParaRPr lang="es-ES_tradnl" sz="1600"/>
        </a:p>
      </dgm:t>
    </dgm:pt>
    <dgm:pt modelId="{FAC9905F-B654-433E-8A71-655F75473ACC}" type="parTrans" cxnId="{8FD440D7-2E77-4F74-BD11-AF4379143CBF}">
      <dgm:prSet/>
      <dgm:spPr/>
      <dgm:t>
        <a:bodyPr/>
        <a:lstStyle/>
        <a:p>
          <a:endParaRPr lang="es-ES_tradnl" sz="2400"/>
        </a:p>
      </dgm:t>
    </dgm:pt>
    <dgm:pt modelId="{0DC4A6C0-8B5F-47D2-8A0D-3097A5DDA081}" type="sibTrans" cxnId="{8FD440D7-2E77-4F74-BD11-AF4379143CBF}">
      <dgm:prSet/>
      <dgm:spPr/>
      <dgm:t>
        <a:bodyPr/>
        <a:lstStyle/>
        <a:p>
          <a:endParaRPr lang="es-ES_tradnl" sz="2400"/>
        </a:p>
      </dgm:t>
    </dgm:pt>
    <dgm:pt modelId="{012F04D9-3B35-4C93-920E-54472B6BDD78}">
      <dgm:prSet custT="1"/>
      <dgm:spPr/>
      <dgm:t>
        <a:bodyPr/>
        <a:lstStyle/>
        <a:p>
          <a:pPr rtl="0"/>
          <a:r>
            <a:rPr lang="es-ES" sz="1600"/>
            <a:t>Riesgos</a:t>
          </a:r>
          <a:endParaRPr lang="es-ES_tradnl" sz="1600"/>
        </a:p>
      </dgm:t>
    </dgm:pt>
    <dgm:pt modelId="{80D311ED-3349-4484-BB70-9B9A359298C3}" type="parTrans" cxnId="{19CC71D2-0604-478C-958D-DD8FD7DB234D}">
      <dgm:prSet/>
      <dgm:spPr/>
      <dgm:t>
        <a:bodyPr/>
        <a:lstStyle/>
        <a:p>
          <a:endParaRPr lang="es-ES_tradnl" sz="2400"/>
        </a:p>
      </dgm:t>
    </dgm:pt>
    <dgm:pt modelId="{3D999942-CE06-4C5D-BE53-113F8887793F}" type="sibTrans" cxnId="{19CC71D2-0604-478C-958D-DD8FD7DB234D}">
      <dgm:prSet/>
      <dgm:spPr/>
      <dgm:t>
        <a:bodyPr/>
        <a:lstStyle/>
        <a:p>
          <a:endParaRPr lang="es-ES_tradnl" sz="2400"/>
        </a:p>
      </dgm:t>
    </dgm:pt>
    <dgm:pt modelId="{BB556CE9-72CC-42DB-A426-F1BBE632035C}">
      <dgm:prSet custT="1"/>
      <dgm:spPr/>
      <dgm:t>
        <a:bodyPr/>
        <a:lstStyle/>
        <a:p>
          <a:pPr rtl="0"/>
          <a:r>
            <a:rPr lang="es-ES" sz="1600"/>
            <a:t>Estadísticas</a:t>
          </a:r>
          <a:endParaRPr lang="es-ES_tradnl" sz="1600"/>
        </a:p>
      </dgm:t>
    </dgm:pt>
    <dgm:pt modelId="{110A9AF6-8DC2-45B6-96AF-C71D959E73C3}" type="parTrans" cxnId="{519D4365-D7D1-4AE7-ADEC-07A1D5DAF157}">
      <dgm:prSet/>
      <dgm:spPr/>
      <dgm:t>
        <a:bodyPr/>
        <a:lstStyle/>
        <a:p>
          <a:endParaRPr lang="es-ES_tradnl" sz="2400"/>
        </a:p>
      </dgm:t>
    </dgm:pt>
    <dgm:pt modelId="{C30387AA-D81E-43A1-A57E-153C5B51C3F7}" type="sibTrans" cxnId="{519D4365-D7D1-4AE7-ADEC-07A1D5DAF157}">
      <dgm:prSet/>
      <dgm:spPr/>
      <dgm:t>
        <a:bodyPr/>
        <a:lstStyle/>
        <a:p>
          <a:endParaRPr lang="es-ES_tradnl" sz="2400"/>
        </a:p>
      </dgm:t>
    </dgm:pt>
    <dgm:pt modelId="{D8EAC97A-C57A-4754-889A-2C62B4CAD61A}">
      <dgm:prSet custT="1"/>
      <dgm:spPr/>
      <dgm:t>
        <a:bodyPr/>
        <a:lstStyle/>
        <a:p>
          <a:pPr rtl="0"/>
          <a:r>
            <a:rPr lang="es-ES" sz="1600"/>
            <a:t>Encuestas</a:t>
          </a:r>
          <a:endParaRPr lang="es-ES_tradnl" sz="1600"/>
        </a:p>
      </dgm:t>
    </dgm:pt>
    <dgm:pt modelId="{2420C3D9-7B60-40EB-A14D-EF8B0636C239}" type="parTrans" cxnId="{3615C58E-82C6-4792-90AB-5F25D821B7C5}">
      <dgm:prSet/>
      <dgm:spPr/>
      <dgm:t>
        <a:bodyPr/>
        <a:lstStyle/>
        <a:p>
          <a:endParaRPr lang="es-ES_tradnl" sz="2400"/>
        </a:p>
      </dgm:t>
    </dgm:pt>
    <dgm:pt modelId="{8F29EEF8-D891-414C-9D2B-41F6C06BBBAC}" type="sibTrans" cxnId="{3615C58E-82C6-4792-90AB-5F25D821B7C5}">
      <dgm:prSet/>
      <dgm:spPr/>
      <dgm:t>
        <a:bodyPr/>
        <a:lstStyle/>
        <a:p>
          <a:endParaRPr lang="es-ES_tradnl" sz="2400"/>
        </a:p>
      </dgm:t>
    </dgm:pt>
    <dgm:pt modelId="{E20C28DA-C656-4DA4-BF1B-39961CBB7E89}">
      <dgm:prSet custT="1"/>
      <dgm:spPr/>
      <dgm:t>
        <a:bodyPr/>
        <a:lstStyle/>
        <a:p>
          <a:pPr rtl="0"/>
          <a:r>
            <a:rPr lang="es-ES" sz="1600"/>
            <a:t>Medición de objetivos (indicadores)</a:t>
          </a:r>
          <a:endParaRPr lang="es-ES_tradnl" sz="1600"/>
        </a:p>
      </dgm:t>
    </dgm:pt>
    <dgm:pt modelId="{307A8C16-5FF5-495A-ADD2-C70706643DF6}" type="parTrans" cxnId="{D296D357-FF9F-45CC-A2E9-1EA670125C7E}">
      <dgm:prSet/>
      <dgm:spPr/>
      <dgm:t>
        <a:bodyPr/>
        <a:lstStyle/>
        <a:p>
          <a:endParaRPr lang="es-ES_tradnl" sz="2400"/>
        </a:p>
      </dgm:t>
    </dgm:pt>
    <dgm:pt modelId="{BE0FB5AB-760B-4337-A165-38F478852CEA}" type="sibTrans" cxnId="{D296D357-FF9F-45CC-A2E9-1EA670125C7E}">
      <dgm:prSet/>
      <dgm:spPr/>
      <dgm:t>
        <a:bodyPr/>
        <a:lstStyle/>
        <a:p>
          <a:endParaRPr lang="es-ES_tradnl" sz="2400"/>
        </a:p>
      </dgm:t>
    </dgm:pt>
    <dgm:pt modelId="{8B4CE058-B739-40E5-934E-8545850F5183}">
      <dgm:prSet custT="1"/>
      <dgm:spPr/>
      <dgm:t>
        <a:bodyPr/>
        <a:lstStyle/>
        <a:p>
          <a:pPr rtl="0"/>
          <a:r>
            <a:rPr lang="es-ES" sz="1600"/>
            <a:t>Medición del impacto</a:t>
          </a:r>
          <a:endParaRPr lang="es-ES_tradnl" sz="1600"/>
        </a:p>
      </dgm:t>
    </dgm:pt>
    <dgm:pt modelId="{08E26BE1-5B34-41FB-9509-CBDF8F70582C}" type="parTrans" cxnId="{A07BEB02-EBC7-4527-A7A9-93B08C7139A9}">
      <dgm:prSet/>
      <dgm:spPr/>
      <dgm:t>
        <a:bodyPr/>
        <a:lstStyle/>
        <a:p>
          <a:endParaRPr lang="es-ES_tradnl" sz="2400"/>
        </a:p>
      </dgm:t>
    </dgm:pt>
    <dgm:pt modelId="{41ED950A-B1E0-496D-AA28-F76144119AF8}" type="sibTrans" cxnId="{A07BEB02-EBC7-4527-A7A9-93B08C7139A9}">
      <dgm:prSet/>
      <dgm:spPr/>
      <dgm:t>
        <a:bodyPr/>
        <a:lstStyle/>
        <a:p>
          <a:endParaRPr lang="es-ES_tradnl" sz="2400"/>
        </a:p>
      </dgm:t>
    </dgm:pt>
    <dgm:pt modelId="{20C758CC-6FCE-4EF4-A168-E26030125B00}" type="pres">
      <dgm:prSet presAssocID="{10010F7F-834D-41D3-9F6A-FA2A072B8805}" presName="linear" presStyleCnt="0">
        <dgm:presLayoutVars>
          <dgm:animLvl val="lvl"/>
          <dgm:resizeHandles val="exact"/>
        </dgm:presLayoutVars>
      </dgm:prSet>
      <dgm:spPr/>
    </dgm:pt>
    <dgm:pt modelId="{ABB4EFEA-26D0-4784-A2D5-D8E03FC05318}" type="pres">
      <dgm:prSet presAssocID="{2C10CA85-1D30-40E9-82A7-98EF1510F621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DF81B0F2-463B-4B78-BEAC-39045B26342F}" type="pres">
      <dgm:prSet presAssocID="{4C253C5C-9FBD-49B3-BF7C-FC055104A945}" presName="spacer" presStyleCnt="0"/>
      <dgm:spPr/>
    </dgm:pt>
    <dgm:pt modelId="{4DBA73B8-159D-47AF-80E5-7BEC4459C7EF}" type="pres">
      <dgm:prSet presAssocID="{4F50F4FF-44A2-4A4E-892B-0C62CB543257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989E5D94-45F2-47D9-A843-ADE7E3C49EF4}" type="pres">
      <dgm:prSet presAssocID="{3D04CCF0-58BB-4776-8D78-5EF9D46CA841}" presName="spacer" presStyleCnt="0"/>
      <dgm:spPr/>
    </dgm:pt>
    <dgm:pt modelId="{0D7AD8DA-8413-427B-99CD-212DEB4B4CE2}" type="pres">
      <dgm:prSet presAssocID="{22CDF74A-E726-45CF-B258-67A0CCD4E1E8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E89C2E17-A488-482E-92C4-03A3D41A8BC9}" type="pres">
      <dgm:prSet presAssocID="{1D192FFE-6B25-420B-AFFA-FCA7DA14FACC}" presName="spacer" presStyleCnt="0"/>
      <dgm:spPr/>
    </dgm:pt>
    <dgm:pt modelId="{7D1BF66D-3542-47D9-8E2D-A58AA0250981}" type="pres">
      <dgm:prSet presAssocID="{B65C04BC-2CA5-4BC5-B95C-1D8BB9249F7B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9836A93D-CC65-4688-B9C7-F04FC264C47F}" type="pres">
      <dgm:prSet presAssocID="{8F5B32FD-9DFB-476C-8D90-A2303166D1BA}" presName="spacer" presStyleCnt="0"/>
      <dgm:spPr/>
    </dgm:pt>
    <dgm:pt modelId="{25754F18-77B5-41D6-B794-776BAC94A0E2}" type="pres">
      <dgm:prSet presAssocID="{961E3755-2712-4B55-92E0-FD8B50AC6ADC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2CA43C52-AECA-40FE-9279-A733174108D9}" type="pres">
      <dgm:prSet presAssocID="{88D190C4-B11E-4828-87E1-08B732127604}" presName="spacer" presStyleCnt="0"/>
      <dgm:spPr/>
    </dgm:pt>
    <dgm:pt modelId="{F6DFD7AD-148D-415B-B85A-B32AFC563EF7}" type="pres">
      <dgm:prSet presAssocID="{582D8C34-4013-462A-9153-C546C4D326ED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667B3C95-377A-48D8-B782-CD59468FA5B9}" type="pres">
      <dgm:prSet presAssocID="{BD19216D-6ACE-4FE2-ABBB-ADA2BB301928}" presName="spacer" presStyleCnt="0"/>
      <dgm:spPr/>
    </dgm:pt>
    <dgm:pt modelId="{310F8DED-273C-4681-BDFA-CEBD056ED3B8}" type="pres">
      <dgm:prSet presAssocID="{358B0B8E-662B-4943-B265-021EC0FF52CE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35975328-81FF-4236-9AB2-6AB20FBAB012}" type="pres">
      <dgm:prSet presAssocID="{308538F6-2C2E-41E9-A915-1017193C0E34}" presName="spacer" presStyleCnt="0"/>
      <dgm:spPr/>
    </dgm:pt>
    <dgm:pt modelId="{7FB420A5-2D0A-4CE9-ACB9-12DCB1C94CC9}" type="pres">
      <dgm:prSet presAssocID="{D17DFE31-1E4C-425C-ACFC-E554BD42BA8F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C218E16E-2942-497B-A10E-3DD7865BE8D8}" type="pres">
      <dgm:prSet presAssocID="{0DC4A6C0-8B5F-47D2-8A0D-3097A5DDA081}" presName="spacer" presStyleCnt="0"/>
      <dgm:spPr/>
    </dgm:pt>
    <dgm:pt modelId="{CBE4A6F1-EEE7-4FC8-8ACD-2FE38FE139E7}" type="pres">
      <dgm:prSet presAssocID="{012F04D9-3B35-4C93-920E-54472B6BDD78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A79D20F6-E43F-4B5A-B4EA-B76E59EA731B}" type="pres">
      <dgm:prSet presAssocID="{3D999942-CE06-4C5D-BE53-113F8887793F}" presName="spacer" presStyleCnt="0"/>
      <dgm:spPr/>
    </dgm:pt>
    <dgm:pt modelId="{67FD0290-FE3B-4392-8C03-97E91523F47C}" type="pres">
      <dgm:prSet presAssocID="{BB556CE9-72CC-42DB-A426-F1BBE632035C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2A676F24-B62A-4256-82D3-DF2E45E5F434}" type="pres">
      <dgm:prSet presAssocID="{C30387AA-D81E-43A1-A57E-153C5B51C3F7}" presName="spacer" presStyleCnt="0"/>
      <dgm:spPr/>
    </dgm:pt>
    <dgm:pt modelId="{F05F6035-C787-4627-9416-B7A100B784D3}" type="pres">
      <dgm:prSet presAssocID="{D8EAC97A-C57A-4754-889A-2C62B4CAD61A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BB7690A8-376B-479B-A04B-18230926E1DF}" type="pres">
      <dgm:prSet presAssocID="{8F29EEF8-D891-414C-9D2B-41F6C06BBBAC}" presName="spacer" presStyleCnt="0"/>
      <dgm:spPr/>
    </dgm:pt>
    <dgm:pt modelId="{E8E9263C-776B-4956-8DBB-C10B928A7685}" type="pres">
      <dgm:prSet presAssocID="{E20C28DA-C656-4DA4-BF1B-39961CBB7E89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ED8BD79B-CE1B-46F6-A097-6669B4A39C22}" type="pres">
      <dgm:prSet presAssocID="{BE0FB5AB-760B-4337-A165-38F478852CEA}" presName="spacer" presStyleCnt="0"/>
      <dgm:spPr/>
    </dgm:pt>
    <dgm:pt modelId="{34EBDE9D-E7A4-48CD-A5A5-A2AA2694B030}" type="pres">
      <dgm:prSet presAssocID="{8B4CE058-B739-40E5-934E-8545850F5183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A07BEB02-EBC7-4527-A7A9-93B08C7139A9}" srcId="{10010F7F-834D-41D3-9F6A-FA2A072B8805}" destId="{8B4CE058-B739-40E5-934E-8545850F5183}" srcOrd="12" destOrd="0" parTransId="{08E26BE1-5B34-41FB-9509-CBDF8F70582C}" sibTransId="{41ED950A-B1E0-496D-AA28-F76144119AF8}"/>
    <dgm:cxn modelId="{167F7424-EC17-43BD-B82C-55FCB2ABFC49}" type="presOf" srcId="{961E3755-2712-4B55-92E0-FD8B50AC6ADC}" destId="{25754F18-77B5-41D6-B794-776BAC94A0E2}" srcOrd="0" destOrd="0" presId="urn:microsoft.com/office/officeart/2005/8/layout/vList2"/>
    <dgm:cxn modelId="{0F81BD24-EE80-4C04-BE3B-7BA2B16105A2}" type="presOf" srcId="{4F50F4FF-44A2-4A4E-892B-0C62CB543257}" destId="{4DBA73B8-159D-47AF-80E5-7BEC4459C7EF}" srcOrd="0" destOrd="0" presId="urn:microsoft.com/office/officeart/2005/8/layout/vList2"/>
    <dgm:cxn modelId="{D1468A26-7810-4B87-8239-F212DDB0C190}" type="presOf" srcId="{8B4CE058-B739-40E5-934E-8545850F5183}" destId="{34EBDE9D-E7A4-48CD-A5A5-A2AA2694B030}" srcOrd="0" destOrd="0" presId="urn:microsoft.com/office/officeart/2005/8/layout/vList2"/>
    <dgm:cxn modelId="{71A4BE26-635B-4A29-BA9F-24C5BC83B5A9}" type="presOf" srcId="{D8EAC97A-C57A-4754-889A-2C62B4CAD61A}" destId="{F05F6035-C787-4627-9416-B7A100B784D3}" srcOrd="0" destOrd="0" presId="urn:microsoft.com/office/officeart/2005/8/layout/vList2"/>
    <dgm:cxn modelId="{25A0D92C-6425-442F-BAF0-201331A10D02}" srcId="{10010F7F-834D-41D3-9F6A-FA2A072B8805}" destId="{22CDF74A-E726-45CF-B258-67A0CCD4E1E8}" srcOrd="2" destOrd="0" parTransId="{3D9F6095-776A-4D01-903C-095D020ABCEE}" sibTransId="{1D192FFE-6B25-420B-AFFA-FCA7DA14FACC}"/>
    <dgm:cxn modelId="{4ACA635F-F029-4CE1-8A1D-A55957EA033C}" type="presOf" srcId="{10010F7F-834D-41D3-9F6A-FA2A072B8805}" destId="{20C758CC-6FCE-4EF4-A168-E26030125B00}" srcOrd="0" destOrd="0" presId="urn:microsoft.com/office/officeart/2005/8/layout/vList2"/>
    <dgm:cxn modelId="{519D4365-D7D1-4AE7-ADEC-07A1D5DAF157}" srcId="{10010F7F-834D-41D3-9F6A-FA2A072B8805}" destId="{BB556CE9-72CC-42DB-A426-F1BBE632035C}" srcOrd="9" destOrd="0" parTransId="{110A9AF6-8DC2-45B6-96AF-C71D959E73C3}" sibTransId="{C30387AA-D81E-43A1-A57E-153C5B51C3F7}"/>
    <dgm:cxn modelId="{4E06EC4A-6650-487F-876D-BB4ED0215D3B}" srcId="{10010F7F-834D-41D3-9F6A-FA2A072B8805}" destId="{B65C04BC-2CA5-4BC5-B95C-1D8BB9249F7B}" srcOrd="3" destOrd="0" parTransId="{072033D5-2D55-4722-8BBD-FCC48681EB03}" sibTransId="{8F5B32FD-9DFB-476C-8D90-A2303166D1BA}"/>
    <dgm:cxn modelId="{8ABE236F-976C-4F67-9C2A-7AFD78719FDD}" srcId="{10010F7F-834D-41D3-9F6A-FA2A072B8805}" destId="{582D8C34-4013-462A-9153-C546C4D326ED}" srcOrd="5" destOrd="0" parTransId="{FAB2F268-6090-4320-AD4E-5DAFF8B5EA67}" sibTransId="{BD19216D-6ACE-4FE2-ABBB-ADA2BB301928}"/>
    <dgm:cxn modelId="{CF0AB655-DDD5-4BA9-8275-0544EDD7C32D}" type="presOf" srcId="{012F04D9-3B35-4C93-920E-54472B6BDD78}" destId="{CBE4A6F1-EEE7-4FC8-8ACD-2FE38FE139E7}" srcOrd="0" destOrd="0" presId="urn:microsoft.com/office/officeart/2005/8/layout/vList2"/>
    <dgm:cxn modelId="{A8D4C655-DC6A-493C-A2B5-1A6EBBE1B799}" srcId="{10010F7F-834D-41D3-9F6A-FA2A072B8805}" destId="{2C10CA85-1D30-40E9-82A7-98EF1510F621}" srcOrd="0" destOrd="0" parTransId="{A30CEA5F-2DE3-490A-B0C9-BDDA2445CE1A}" sibTransId="{4C253C5C-9FBD-49B3-BF7C-FC055104A945}"/>
    <dgm:cxn modelId="{D296D357-FF9F-45CC-A2E9-1EA670125C7E}" srcId="{10010F7F-834D-41D3-9F6A-FA2A072B8805}" destId="{E20C28DA-C656-4DA4-BF1B-39961CBB7E89}" srcOrd="11" destOrd="0" parTransId="{307A8C16-5FF5-495A-ADD2-C70706643DF6}" sibTransId="{BE0FB5AB-760B-4337-A165-38F478852CEA}"/>
    <dgm:cxn modelId="{49835358-AD41-4D85-8EE7-0445651B702D}" type="presOf" srcId="{2C10CA85-1D30-40E9-82A7-98EF1510F621}" destId="{ABB4EFEA-26D0-4784-A2D5-D8E03FC05318}" srcOrd="0" destOrd="0" presId="urn:microsoft.com/office/officeart/2005/8/layout/vList2"/>
    <dgm:cxn modelId="{0DA3B57B-74C0-4494-84E6-02E49AAB7269}" type="presOf" srcId="{D17DFE31-1E4C-425C-ACFC-E554BD42BA8F}" destId="{7FB420A5-2D0A-4CE9-ACB9-12DCB1C94CC9}" srcOrd="0" destOrd="0" presId="urn:microsoft.com/office/officeart/2005/8/layout/vList2"/>
    <dgm:cxn modelId="{2BA02987-FC96-4566-AB8E-26D6BAE20669}" srcId="{10010F7F-834D-41D3-9F6A-FA2A072B8805}" destId="{961E3755-2712-4B55-92E0-FD8B50AC6ADC}" srcOrd="4" destOrd="0" parTransId="{003F44EB-3C70-484E-8020-C2A4E2838362}" sibTransId="{88D190C4-B11E-4828-87E1-08B732127604}"/>
    <dgm:cxn modelId="{3615C58E-82C6-4792-90AB-5F25D821B7C5}" srcId="{10010F7F-834D-41D3-9F6A-FA2A072B8805}" destId="{D8EAC97A-C57A-4754-889A-2C62B4CAD61A}" srcOrd="10" destOrd="0" parTransId="{2420C3D9-7B60-40EB-A14D-EF8B0636C239}" sibTransId="{8F29EEF8-D891-414C-9D2B-41F6C06BBBAC}"/>
    <dgm:cxn modelId="{2D4076AD-9482-4C95-A71E-EBE41226B0E3}" srcId="{10010F7F-834D-41D3-9F6A-FA2A072B8805}" destId="{358B0B8E-662B-4943-B265-021EC0FF52CE}" srcOrd="6" destOrd="0" parTransId="{6D112932-52BF-4CF9-8349-AD82C8137D5B}" sibTransId="{308538F6-2C2E-41E9-A915-1017193C0E34}"/>
    <dgm:cxn modelId="{E21AADB1-59C6-446B-8F5F-897AF9E9437B}" type="presOf" srcId="{E20C28DA-C656-4DA4-BF1B-39961CBB7E89}" destId="{E8E9263C-776B-4956-8DBB-C10B928A7685}" srcOrd="0" destOrd="0" presId="urn:microsoft.com/office/officeart/2005/8/layout/vList2"/>
    <dgm:cxn modelId="{E5355DB8-00E2-4E9E-9B44-D9B73C853D47}" type="presOf" srcId="{BB556CE9-72CC-42DB-A426-F1BBE632035C}" destId="{67FD0290-FE3B-4392-8C03-97E91523F47C}" srcOrd="0" destOrd="0" presId="urn:microsoft.com/office/officeart/2005/8/layout/vList2"/>
    <dgm:cxn modelId="{AFC38FBF-B30B-4437-B819-0A13E9C13E4F}" srcId="{10010F7F-834D-41D3-9F6A-FA2A072B8805}" destId="{4F50F4FF-44A2-4A4E-892B-0C62CB543257}" srcOrd="1" destOrd="0" parTransId="{DB044629-D366-4DF1-BACD-01E3ABDCDE4A}" sibTransId="{3D04CCF0-58BB-4776-8D78-5EF9D46CA841}"/>
    <dgm:cxn modelId="{19CC71D2-0604-478C-958D-DD8FD7DB234D}" srcId="{10010F7F-834D-41D3-9F6A-FA2A072B8805}" destId="{012F04D9-3B35-4C93-920E-54472B6BDD78}" srcOrd="8" destOrd="0" parTransId="{80D311ED-3349-4484-BB70-9B9A359298C3}" sibTransId="{3D999942-CE06-4C5D-BE53-113F8887793F}"/>
    <dgm:cxn modelId="{8FD440D7-2E77-4F74-BD11-AF4379143CBF}" srcId="{10010F7F-834D-41D3-9F6A-FA2A072B8805}" destId="{D17DFE31-1E4C-425C-ACFC-E554BD42BA8F}" srcOrd="7" destOrd="0" parTransId="{FAC9905F-B654-433E-8A71-655F75473ACC}" sibTransId="{0DC4A6C0-8B5F-47D2-8A0D-3097A5DDA081}"/>
    <dgm:cxn modelId="{107532DD-1AE5-4A1C-BE45-438DDDF4DEF5}" type="presOf" srcId="{B65C04BC-2CA5-4BC5-B95C-1D8BB9249F7B}" destId="{7D1BF66D-3542-47D9-8E2D-A58AA0250981}" srcOrd="0" destOrd="0" presId="urn:microsoft.com/office/officeart/2005/8/layout/vList2"/>
    <dgm:cxn modelId="{237F51E7-62C9-4FD5-B484-5612D18F3A07}" type="presOf" srcId="{582D8C34-4013-462A-9153-C546C4D326ED}" destId="{F6DFD7AD-148D-415B-B85A-B32AFC563EF7}" srcOrd="0" destOrd="0" presId="urn:microsoft.com/office/officeart/2005/8/layout/vList2"/>
    <dgm:cxn modelId="{C8E4D5F1-25ED-4276-A0A7-F8AB7AFD8D2E}" type="presOf" srcId="{22CDF74A-E726-45CF-B258-67A0CCD4E1E8}" destId="{0D7AD8DA-8413-427B-99CD-212DEB4B4CE2}" srcOrd="0" destOrd="0" presId="urn:microsoft.com/office/officeart/2005/8/layout/vList2"/>
    <dgm:cxn modelId="{059DB9FC-8A4F-46F3-AAFB-A613790DA48B}" type="presOf" srcId="{358B0B8E-662B-4943-B265-021EC0FF52CE}" destId="{310F8DED-273C-4681-BDFA-CEBD056ED3B8}" srcOrd="0" destOrd="0" presId="urn:microsoft.com/office/officeart/2005/8/layout/vList2"/>
    <dgm:cxn modelId="{A26F5802-EBD2-42A3-9193-62967D54A054}" type="presParOf" srcId="{20C758CC-6FCE-4EF4-A168-E26030125B00}" destId="{ABB4EFEA-26D0-4784-A2D5-D8E03FC05318}" srcOrd="0" destOrd="0" presId="urn:microsoft.com/office/officeart/2005/8/layout/vList2"/>
    <dgm:cxn modelId="{69966A54-349F-4F08-BDAD-18A0247FD91C}" type="presParOf" srcId="{20C758CC-6FCE-4EF4-A168-E26030125B00}" destId="{DF81B0F2-463B-4B78-BEAC-39045B26342F}" srcOrd="1" destOrd="0" presId="urn:microsoft.com/office/officeart/2005/8/layout/vList2"/>
    <dgm:cxn modelId="{F7085613-6F70-4242-9511-DC02BFF8C844}" type="presParOf" srcId="{20C758CC-6FCE-4EF4-A168-E26030125B00}" destId="{4DBA73B8-159D-47AF-80E5-7BEC4459C7EF}" srcOrd="2" destOrd="0" presId="urn:microsoft.com/office/officeart/2005/8/layout/vList2"/>
    <dgm:cxn modelId="{6A2C7664-5C29-4AE0-A1A1-40F382671096}" type="presParOf" srcId="{20C758CC-6FCE-4EF4-A168-E26030125B00}" destId="{989E5D94-45F2-47D9-A843-ADE7E3C49EF4}" srcOrd="3" destOrd="0" presId="urn:microsoft.com/office/officeart/2005/8/layout/vList2"/>
    <dgm:cxn modelId="{89B3BF64-9241-4182-99CA-67B7BB7DEAE2}" type="presParOf" srcId="{20C758CC-6FCE-4EF4-A168-E26030125B00}" destId="{0D7AD8DA-8413-427B-99CD-212DEB4B4CE2}" srcOrd="4" destOrd="0" presId="urn:microsoft.com/office/officeart/2005/8/layout/vList2"/>
    <dgm:cxn modelId="{75150B59-D02A-44D4-9DF7-50E97681D5E5}" type="presParOf" srcId="{20C758CC-6FCE-4EF4-A168-E26030125B00}" destId="{E89C2E17-A488-482E-92C4-03A3D41A8BC9}" srcOrd="5" destOrd="0" presId="urn:microsoft.com/office/officeart/2005/8/layout/vList2"/>
    <dgm:cxn modelId="{C79112D1-9917-4723-A5D0-AF14CE93A0A8}" type="presParOf" srcId="{20C758CC-6FCE-4EF4-A168-E26030125B00}" destId="{7D1BF66D-3542-47D9-8E2D-A58AA0250981}" srcOrd="6" destOrd="0" presId="urn:microsoft.com/office/officeart/2005/8/layout/vList2"/>
    <dgm:cxn modelId="{BA62049A-59C6-458F-837C-076654855370}" type="presParOf" srcId="{20C758CC-6FCE-4EF4-A168-E26030125B00}" destId="{9836A93D-CC65-4688-B9C7-F04FC264C47F}" srcOrd="7" destOrd="0" presId="urn:microsoft.com/office/officeart/2005/8/layout/vList2"/>
    <dgm:cxn modelId="{05A46F32-EE72-4619-8975-96C2C673FE41}" type="presParOf" srcId="{20C758CC-6FCE-4EF4-A168-E26030125B00}" destId="{25754F18-77B5-41D6-B794-776BAC94A0E2}" srcOrd="8" destOrd="0" presId="urn:microsoft.com/office/officeart/2005/8/layout/vList2"/>
    <dgm:cxn modelId="{CA91F309-D23E-4AB3-ACA7-9A6C0CBFD15F}" type="presParOf" srcId="{20C758CC-6FCE-4EF4-A168-E26030125B00}" destId="{2CA43C52-AECA-40FE-9279-A733174108D9}" srcOrd="9" destOrd="0" presId="urn:microsoft.com/office/officeart/2005/8/layout/vList2"/>
    <dgm:cxn modelId="{BE021E9A-EF50-41BE-A224-ECE43E116B10}" type="presParOf" srcId="{20C758CC-6FCE-4EF4-A168-E26030125B00}" destId="{F6DFD7AD-148D-415B-B85A-B32AFC563EF7}" srcOrd="10" destOrd="0" presId="urn:microsoft.com/office/officeart/2005/8/layout/vList2"/>
    <dgm:cxn modelId="{55133A63-C82F-4564-8976-35960B818BCE}" type="presParOf" srcId="{20C758CC-6FCE-4EF4-A168-E26030125B00}" destId="{667B3C95-377A-48D8-B782-CD59468FA5B9}" srcOrd="11" destOrd="0" presId="urn:microsoft.com/office/officeart/2005/8/layout/vList2"/>
    <dgm:cxn modelId="{F34D2385-9B23-40FB-BBED-235A2E97AB32}" type="presParOf" srcId="{20C758CC-6FCE-4EF4-A168-E26030125B00}" destId="{310F8DED-273C-4681-BDFA-CEBD056ED3B8}" srcOrd="12" destOrd="0" presId="urn:microsoft.com/office/officeart/2005/8/layout/vList2"/>
    <dgm:cxn modelId="{2D4BC6E8-B2FB-48B7-B0A6-D81B538BCB3F}" type="presParOf" srcId="{20C758CC-6FCE-4EF4-A168-E26030125B00}" destId="{35975328-81FF-4236-9AB2-6AB20FBAB012}" srcOrd="13" destOrd="0" presId="urn:microsoft.com/office/officeart/2005/8/layout/vList2"/>
    <dgm:cxn modelId="{71AE4092-9D48-48F2-AB7A-B8A27F16B37B}" type="presParOf" srcId="{20C758CC-6FCE-4EF4-A168-E26030125B00}" destId="{7FB420A5-2D0A-4CE9-ACB9-12DCB1C94CC9}" srcOrd="14" destOrd="0" presId="urn:microsoft.com/office/officeart/2005/8/layout/vList2"/>
    <dgm:cxn modelId="{C6B7F47C-D8AB-4CCB-8297-420FFE72FBA4}" type="presParOf" srcId="{20C758CC-6FCE-4EF4-A168-E26030125B00}" destId="{C218E16E-2942-497B-A10E-3DD7865BE8D8}" srcOrd="15" destOrd="0" presId="urn:microsoft.com/office/officeart/2005/8/layout/vList2"/>
    <dgm:cxn modelId="{3A737C6D-4FD8-4872-98C9-1317C7DF5E58}" type="presParOf" srcId="{20C758CC-6FCE-4EF4-A168-E26030125B00}" destId="{CBE4A6F1-EEE7-4FC8-8ACD-2FE38FE139E7}" srcOrd="16" destOrd="0" presId="urn:microsoft.com/office/officeart/2005/8/layout/vList2"/>
    <dgm:cxn modelId="{25886579-FDA9-4A60-9DF2-27811106AD25}" type="presParOf" srcId="{20C758CC-6FCE-4EF4-A168-E26030125B00}" destId="{A79D20F6-E43F-4B5A-B4EA-B76E59EA731B}" srcOrd="17" destOrd="0" presId="urn:microsoft.com/office/officeart/2005/8/layout/vList2"/>
    <dgm:cxn modelId="{C9FCB06F-8DC7-458E-A2F6-4C38B3429E15}" type="presParOf" srcId="{20C758CC-6FCE-4EF4-A168-E26030125B00}" destId="{67FD0290-FE3B-4392-8C03-97E91523F47C}" srcOrd="18" destOrd="0" presId="urn:microsoft.com/office/officeart/2005/8/layout/vList2"/>
    <dgm:cxn modelId="{8AB23886-0D99-4FC2-B3E6-81D0DBAEB8F6}" type="presParOf" srcId="{20C758CC-6FCE-4EF4-A168-E26030125B00}" destId="{2A676F24-B62A-4256-82D3-DF2E45E5F434}" srcOrd="19" destOrd="0" presId="urn:microsoft.com/office/officeart/2005/8/layout/vList2"/>
    <dgm:cxn modelId="{DBDFF67B-F69A-4C4E-AC8E-6E6AF5D9CBB3}" type="presParOf" srcId="{20C758CC-6FCE-4EF4-A168-E26030125B00}" destId="{F05F6035-C787-4627-9416-B7A100B784D3}" srcOrd="20" destOrd="0" presId="urn:microsoft.com/office/officeart/2005/8/layout/vList2"/>
    <dgm:cxn modelId="{7F2523AC-7C82-4561-B259-95C47FD9258D}" type="presParOf" srcId="{20C758CC-6FCE-4EF4-A168-E26030125B00}" destId="{BB7690A8-376B-479B-A04B-18230926E1DF}" srcOrd="21" destOrd="0" presId="urn:microsoft.com/office/officeart/2005/8/layout/vList2"/>
    <dgm:cxn modelId="{A389F169-9EFC-4E12-9D11-B8F1154A7B6D}" type="presParOf" srcId="{20C758CC-6FCE-4EF4-A168-E26030125B00}" destId="{E8E9263C-776B-4956-8DBB-C10B928A7685}" srcOrd="22" destOrd="0" presId="urn:microsoft.com/office/officeart/2005/8/layout/vList2"/>
    <dgm:cxn modelId="{AA9520FC-059D-4ACC-8883-97FD924D61C1}" type="presParOf" srcId="{20C758CC-6FCE-4EF4-A168-E26030125B00}" destId="{ED8BD79B-CE1B-46F6-A097-6669B4A39C22}" srcOrd="23" destOrd="0" presId="urn:microsoft.com/office/officeart/2005/8/layout/vList2"/>
    <dgm:cxn modelId="{BD4FF1A1-F4EE-4D1A-8ADD-F0130288B7EC}" type="presParOf" srcId="{20C758CC-6FCE-4EF4-A168-E26030125B00}" destId="{34EBDE9D-E7A4-48CD-A5A5-A2AA2694B030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D5B3D-EC31-4AA2-A980-89004AA4CF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84ACC9EB-771D-4E3A-8E64-278E67B0BEB1}">
      <dgm:prSet custT="1"/>
      <dgm:spPr/>
      <dgm:t>
        <a:bodyPr/>
        <a:lstStyle/>
        <a:p>
          <a:pPr rtl="0"/>
          <a:r>
            <a:rPr lang="es-ES" sz="1600" dirty="0"/>
            <a:t>Contexto organizacional</a:t>
          </a:r>
          <a:endParaRPr lang="es-ES_tradnl" sz="1600" dirty="0"/>
        </a:p>
      </dgm:t>
    </dgm:pt>
    <dgm:pt modelId="{ED40635A-29B2-4334-B026-49C595693D86}" type="parTrans" cxnId="{D6CD1E47-188D-4082-9FE9-782DEA80E0E4}">
      <dgm:prSet/>
      <dgm:spPr/>
      <dgm:t>
        <a:bodyPr/>
        <a:lstStyle/>
        <a:p>
          <a:endParaRPr lang="es-ES_tradnl" sz="4000"/>
        </a:p>
      </dgm:t>
    </dgm:pt>
    <dgm:pt modelId="{D25EF884-7120-4DE8-B434-6D58D9C0C851}" type="sibTrans" cxnId="{D6CD1E47-188D-4082-9FE9-782DEA80E0E4}">
      <dgm:prSet/>
      <dgm:spPr/>
      <dgm:t>
        <a:bodyPr/>
        <a:lstStyle/>
        <a:p>
          <a:endParaRPr lang="es-ES_tradnl" sz="4000"/>
        </a:p>
      </dgm:t>
    </dgm:pt>
    <dgm:pt modelId="{65E2D1ED-44CD-4951-8C6B-BCD90619FB3C}">
      <dgm:prSet custT="1"/>
      <dgm:spPr/>
      <dgm:t>
        <a:bodyPr/>
        <a:lstStyle/>
        <a:p>
          <a:pPr rtl="0"/>
          <a:r>
            <a:rPr lang="es-ES" sz="1600" dirty="0"/>
            <a:t>Política de calidad</a:t>
          </a:r>
          <a:endParaRPr lang="es-ES_tradnl" sz="1600" dirty="0"/>
        </a:p>
      </dgm:t>
    </dgm:pt>
    <dgm:pt modelId="{396757CD-8145-449C-8156-FB4FBF886EE1}" type="parTrans" cxnId="{4B5DEDDD-26DF-4268-B280-7461AB645A28}">
      <dgm:prSet/>
      <dgm:spPr/>
      <dgm:t>
        <a:bodyPr/>
        <a:lstStyle/>
        <a:p>
          <a:endParaRPr lang="es-ES_tradnl" sz="4000"/>
        </a:p>
      </dgm:t>
    </dgm:pt>
    <dgm:pt modelId="{A4827CEC-9911-452F-9E9E-9F911B488AD4}" type="sibTrans" cxnId="{4B5DEDDD-26DF-4268-B280-7461AB645A28}">
      <dgm:prSet/>
      <dgm:spPr/>
      <dgm:t>
        <a:bodyPr/>
        <a:lstStyle/>
        <a:p>
          <a:endParaRPr lang="es-ES_tradnl" sz="4000"/>
        </a:p>
      </dgm:t>
    </dgm:pt>
    <dgm:pt modelId="{6F8E49C8-4B90-471D-82A7-E5BB580E23E5}">
      <dgm:prSet custT="1"/>
      <dgm:spPr/>
      <dgm:t>
        <a:bodyPr/>
        <a:lstStyle/>
        <a:p>
          <a:pPr rtl="0"/>
          <a:r>
            <a:rPr lang="es-ES" sz="1600" dirty="0"/>
            <a:t>Objetivos de la calidad</a:t>
          </a:r>
          <a:endParaRPr lang="es-ES_tradnl" sz="1600" dirty="0"/>
        </a:p>
      </dgm:t>
    </dgm:pt>
    <dgm:pt modelId="{BD9030A3-836D-47BD-83C9-866A2D90E972}" type="parTrans" cxnId="{8190A227-82BD-404C-868E-8AA3BADF8AFD}">
      <dgm:prSet/>
      <dgm:spPr/>
      <dgm:t>
        <a:bodyPr/>
        <a:lstStyle/>
        <a:p>
          <a:endParaRPr lang="es-ES_tradnl" sz="4000"/>
        </a:p>
      </dgm:t>
    </dgm:pt>
    <dgm:pt modelId="{C3DE195C-0C89-4EB5-9722-05E2AAE9ED66}" type="sibTrans" cxnId="{8190A227-82BD-404C-868E-8AA3BADF8AFD}">
      <dgm:prSet/>
      <dgm:spPr/>
      <dgm:t>
        <a:bodyPr/>
        <a:lstStyle/>
        <a:p>
          <a:endParaRPr lang="es-ES_tradnl" sz="4000"/>
        </a:p>
      </dgm:t>
    </dgm:pt>
    <dgm:pt modelId="{D97CD6E5-998C-4126-BC06-E8CFC3E73D08}">
      <dgm:prSet custT="1"/>
      <dgm:spPr/>
      <dgm:t>
        <a:bodyPr/>
        <a:lstStyle/>
        <a:p>
          <a:pPr rtl="0"/>
          <a:r>
            <a:rPr lang="es-ES" sz="1600" dirty="0"/>
            <a:t>Plan estratégico</a:t>
          </a:r>
          <a:endParaRPr lang="es-ES_tradnl" sz="1600" dirty="0"/>
        </a:p>
      </dgm:t>
    </dgm:pt>
    <dgm:pt modelId="{24AF1F9F-E376-48A5-976C-B9876C3FB537}" type="parTrans" cxnId="{B6E3DC2A-71AE-413A-9CAA-E45536215B62}">
      <dgm:prSet/>
      <dgm:spPr/>
      <dgm:t>
        <a:bodyPr/>
        <a:lstStyle/>
        <a:p>
          <a:endParaRPr lang="es-ES_tradnl" sz="4000"/>
        </a:p>
      </dgm:t>
    </dgm:pt>
    <dgm:pt modelId="{BC16A62D-AEC5-43C6-9914-1FF25FAA916E}" type="sibTrans" cxnId="{B6E3DC2A-71AE-413A-9CAA-E45536215B62}">
      <dgm:prSet/>
      <dgm:spPr/>
      <dgm:t>
        <a:bodyPr/>
        <a:lstStyle/>
        <a:p>
          <a:endParaRPr lang="es-ES_tradnl" sz="4000"/>
        </a:p>
      </dgm:t>
    </dgm:pt>
    <dgm:pt modelId="{1E8AE9A3-E968-40B3-A8FA-F8CC67F2EB76}">
      <dgm:prSet custT="1"/>
      <dgm:spPr/>
      <dgm:t>
        <a:bodyPr/>
        <a:lstStyle/>
        <a:p>
          <a:pPr rtl="0"/>
          <a:r>
            <a:rPr lang="es-ES" sz="1600"/>
            <a:t>Plan tecnológico</a:t>
          </a:r>
          <a:endParaRPr lang="es-ES_tradnl" sz="1600"/>
        </a:p>
      </dgm:t>
    </dgm:pt>
    <dgm:pt modelId="{1CD01BE9-0CD1-454B-9409-7D7CD18C603C}" type="parTrans" cxnId="{18B6FCA5-11E0-4C32-9716-E4F981FC8AF6}">
      <dgm:prSet/>
      <dgm:spPr/>
      <dgm:t>
        <a:bodyPr/>
        <a:lstStyle/>
        <a:p>
          <a:endParaRPr lang="es-ES_tradnl" sz="4000"/>
        </a:p>
      </dgm:t>
    </dgm:pt>
    <dgm:pt modelId="{AB2BF763-1F64-4FB4-9303-76E557B1FECF}" type="sibTrans" cxnId="{18B6FCA5-11E0-4C32-9716-E4F981FC8AF6}">
      <dgm:prSet/>
      <dgm:spPr/>
      <dgm:t>
        <a:bodyPr/>
        <a:lstStyle/>
        <a:p>
          <a:endParaRPr lang="es-ES_tradnl" sz="4000"/>
        </a:p>
      </dgm:t>
    </dgm:pt>
    <dgm:pt modelId="{7F9C8535-F390-4532-8E1C-2CC6F260304D}">
      <dgm:prSet custT="1"/>
      <dgm:spPr/>
      <dgm:t>
        <a:bodyPr/>
        <a:lstStyle/>
        <a:p>
          <a:pPr rtl="0"/>
          <a:r>
            <a:rPr lang="es-ES" sz="1600" dirty="0"/>
            <a:t>Organigrama</a:t>
          </a:r>
          <a:endParaRPr lang="es-ES_tradnl" sz="1600" dirty="0"/>
        </a:p>
      </dgm:t>
    </dgm:pt>
    <dgm:pt modelId="{5C64AB0E-A5C9-4293-80CB-FD283B489B10}" type="parTrans" cxnId="{FDFDFCC8-A2C7-4DC7-92AA-94B1061C1E98}">
      <dgm:prSet/>
      <dgm:spPr/>
      <dgm:t>
        <a:bodyPr/>
        <a:lstStyle/>
        <a:p>
          <a:endParaRPr lang="es-ES_tradnl" sz="4000"/>
        </a:p>
      </dgm:t>
    </dgm:pt>
    <dgm:pt modelId="{259EE326-2AE2-4EB7-9492-CC75C0606CAB}" type="sibTrans" cxnId="{FDFDFCC8-A2C7-4DC7-92AA-94B1061C1E98}">
      <dgm:prSet/>
      <dgm:spPr/>
      <dgm:t>
        <a:bodyPr/>
        <a:lstStyle/>
        <a:p>
          <a:endParaRPr lang="es-ES_tradnl" sz="4000"/>
        </a:p>
      </dgm:t>
    </dgm:pt>
    <dgm:pt modelId="{4C3EC98E-84DF-4D19-BBFC-38928FFDB70A}">
      <dgm:prSet custT="1"/>
      <dgm:spPr/>
      <dgm:t>
        <a:bodyPr/>
        <a:lstStyle/>
        <a:p>
          <a:pPr rtl="0"/>
          <a:r>
            <a:rPr lang="es-ES" sz="1600"/>
            <a:t>Perfiles de puestos</a:t>
          </a:r>
          <a:endParaRPr lang="es-ES_tradnl" sz="1600"/>
        </a:p>
      </dgm:t>
    </dgm:pt>
    <dgm:pt modelId="{D7E8D1D0-A98D-4056-98B7-FE9F4744B381}" type="parTrans" cxnId="{6FCCF1EF-431A-49EB-9BC7-C3F2CDAF4FEA}">
      <dgm:prSet/>
      <dgm:spPr/>
      <dgm:t>
        <a:bodyPr/>
        <a:lstStyle/>
        <a:p>
          <a:endParaRPr lang="es-ES_tradnl" sz="4000"/>
        </a:p>
      </dgm:t>
    </dgm:pt>
    <dgm:pt modelId="{86653F13-423E-417E-A0E3-8E1892C2C668}" type="sibTrans" cxnId="{6FCCF1EF-431A-49EB-9BC7-C3F2CDAF4FEA}">
      <dgm:prSet/>
      <dgm:spPr/>
      <dgm:t>
        <a:bodyPr/>
        <a:lstStyle/>
        <a:p>
          <a:endParaRPr lang="es-ES_tradnl" sz="4000"/>
        </a:p>
      </dgm:t>
    </dgm:pt>
    <dgm:pt modelId="{A09BB5E8-A9A7-4BD4-9042-B2218C82B01C}">
      <dgm:prSet custT="1"/>
      <dgm:spPr/>
      <dgm:t>
        <a:bodyPr/>
        <a:lstStyle/>
        <a:p>
          <a:pPr rtl="0"/>
          <a:r>
            <a:rPr lang="es-ES" sz="1600"/>
            <a:t>Mapa de procesos</a:t>
          </a:r>
          <a:endParaRPr lang="es-ES_tradnl" sz="1600"/>
        </a:p>
      </dgm:t>
    </dgm:pt>
    <dgm:pt modelId="{02AECBAD-A99E-4503-8174-2D3527008C1E}" type="parTrans" cxnId="{C0BE6512-39E4-4056-8F21-61024C08A858}">
      <dgm:prSet/>
      <dgm:spPr/>
      <dgm:t>
        <a:bodyPr/>
        <a:lstStyle/>
        <a:p>
          <a:endParaRPr lang="es-ES_tradnl" sz="4000"/>
        </a:p>
      </dgm:t>
    </dgm:pt>
    <dgm:pt modelId="{2809F456-2FD9-4941-8848-8849CDEBB2A3}" type="sibTrans" cxnId="{C0BE6512-39E4-4056-8F21-61024C08A858}">
      <dgm:prSet/>
      <dgm:spPr/>
      <dgm:t>
        <a:bodyPr/>
        <a:lstStyle/>
        <a:p>
          <a:endParaRPr lang="es-ES_tradnl" sz="4000"/>
        </a:p>
      </dgm:t>
    </dgm:pt>
    <dgm:pt modelId="{B34299F2-374F-4A7B-B205-4DD305A830BE}">
      <dgm:prSet custT="1"/>
      <dgm:spPr/>
      <dgm:t>
        <a:bodyPr/>
        <a:lstStyle/>
        <a:p>
          <a:pPr rtl="0"/>
          <a:r>
            <a:rPr lang="es-ES" sz="1600" dirty="0"/>
            <a:t>Fichas de procesos</a:t>
          </a:r>
          <a:endParaRPr lang="es-ES_tradnl" sz="1600" dirty="0"/>
        </a:p>
      </dgm:t>
    </dgm:pt>
    <dgm:pt modelId="{C8E6A46B-6F37-451E-B618-AB12AD6FF5F6}" type="parTrans" cxnId="{B895DC4F-6F82-4F2C-A04E-B7ABDC87B2E3}">
      <dgm:prSet/>
      <dgm:spPr/>
      <dgm:t>
        <a:bodyPr/>
        <a:lstStyle/>
        <a:p>
          <a:endParaRPr lang="es-ES_tradnl" sz="4000"/>
        </a:p>
      </dgm:t>
    </dgm:pt>
    <dgm:pt modelId="{E0ACD5F8-E43E-4913-9DC2-C35F26E3B935}" type="sibTrans" cxnId="{B895DC4F-6F82-4F2C-A04E-B7ABDC87B2E3}">
      <dgm:prSet/>
      <dgm:spPr/>
      <dgm:t>
        <a:bodyPr/>
        <a:lstStyle/>
        <a:p>
          <a:endParaRPr lang="es-ES_tradnl" sz="4000"/>
        </a:p>
      </dgm:t>
    </dgm:pt>
    <dgm:pt modelId="{3570A5EE-5BF1-45B3-9BB6-0F913D248F66}">
      <dgm:prSet custT="1"/>
      <dgm:spPr/>
      <dgm:t>
        <a:bodyPr/>
        <a:lstStyle/>
        <a:p>
          <a:pPr rtl="0"/>
          <a:r>
            <a:rPr lang="es-ES" sz="1600"/>
            <a:t>Políticas y reglamentos</a:t>
          </a:r>
          <a:endParaRPr lang="es-ES_tradnl" sz="1600"/>
        </a:p>
      </dgm:t>
    </dgm:pt>
    <dgm:pt modelId="{44120A78-97D0-4E0B-B4A4-A9329BBB4074}" type="parTrans" cxnId="{825F5300-0C2D-469D-99BE-88FC1B5C9465}">
      <dgm:prSet/>
      <dgm:spPr/>
      <dgm:t>
        <a:bodyPr/>
        <a:lstStyle/>
        <a:p>
          <a:endParaRPr lang="es-ES_tradnl" sz="4000"/>
        </a:p>
      </dgm:t>
    </dgm:pt>
    <dgm:pt modelId="{A4AF926A-D845-4A7F-AC97-D9E0CC184D6A}" type="sibTrans" cxnId="{825F5300-0C2D-469D-99BE-88FC1B5C9465}">
      <dgm:prSet/>
      <dgm:spPr/>
      <dgm:t>
        <a:bodyPr/>
        <a:lstStyle/>
        <a:p>
          <a:endParaRPr lang="es-ES_tradnl" sz="4000"/>
        </a:p>
      </dgm:t>
    </dgm:pt>
    <dgm:pt modelId="{8AFECD56-E314-4D79-AD96-7A4B534DF82F}">
      <dgm:prSet custT="1"/>
      <dgm:spPr/>
      <dgm:t>
        <a:bodyPr/>
        <a:lstStyle/>
        <a:p>
          <a:pPr rtl="0"/>
          <a:r>
            <a:rPr lang="es-ES" sz="1600"/>
            <a:t>Procedimientos</a:t>
          </a:r>
          <a:endParaRPr lang="es-ES_tradnl" sz="1600"/>
        </a:p>
      </dgm:t>
    </dgm:pt>
    <dgm:pt modelId="{7F668F93-6C05-4188-99B6-B7F077E16398}" type="parTrans" cxnId="{8FB7739C-9217-429B-9713-6F68889BF3E4}">
      <dgm:prSet/>
      <dgm:spPr/>
      <dgm:t>
        <a:bodyPr/>
        <a:lstStyle/>
        <a:p>
          <a:endParaRPr lang="es-ES_tradnl" sz="4000"/>
        </a:p>
      </dgm:t>
    </dgm:pt>
    <dgm:pt modelId="{A87DD940-9132-4627-B218-022F468209F1}" type="sibTrans" cxnId="{8FB7739C-9217-429B-9713-6F68889BF3E4}">
      <dgm:prSet/>
      <dgm:spPr/>
      <dgm:t>
        <a:bodyPr/>
        <a:lstStyle/>
        <a:p>
          <a:endParaRPr lang="es-ES_tradnl" sz="4000"/>
        </a:p>
      </dgm:t>
    </dgm:pt>
    <dgm:pt modelId="{1E85391C-D7F4-4449-BDF0-32B63A3F19CD}">
      <dgm:prSet custT="1"/>
      <dgm:spPr/>
      <dgm:t>
        <a:bodyPr/>
        <a:lstStyle/>
        <a:p>
          <a:pPr rtl="0"/>
          <a:r>
            <a:rPr lang="es-ES" sz="1600" dirty="0"/>
            <a:t>Instructivos</a:t>
          </a:r>
          <a:endParaRPr lang="es-ES_tradnl" sz="1600" dirty="0"/>
        </a:p>
      </dgm:t>
    </dgm:pt>
    <dgm:pt modelId="{EDEBA6AC-8E1D-4618-AEFE-55415AE2832C}" type="parTrans" cxnId="{8F2C4A87-DA55-4793-830A-A1611469E787}">
      <dgm:prSet/>
      <dgm:spPr/>
      <dgm:t>
        <a:bodyPr/>
        <a:lstStyle/>
        <a:p>
          <a:endParaRPr lang="es-ES_tradnl" sz="4000"/>
        </a:p>
      </dgm:t>
    </dgm:pt>
    <dgm:pt modelId="{128DC683-4659-4EC7-85E9-E5EF4BE1D95B}" type="sibTrans" cxnId="{8F2C4A87-DA55-4793-830A-A1611469E787}">
      <dgm:prSet/>
      <dgm:spPr/>
      <dgm:t>
        <a:bodyPr/>
        <a:lstStyle/>
        <a:p>
          <a:endParaRPr lang="es-ES_tradnl" sz="4000"/>
        </a:p>
      </dgm:t>
    </dgm:pt>
    <dgm:pt modelId="{FFE085C5-B9E8-4466-A94E-C8944E137284}">
      <dgm:prSet custT="1"/>
      <dgm:spPr/>
      <dgm:t>
        <a:bodyPr/>
        <a:lstStyle/>
        <a:p>
          <a:pPr rtl="0"/>
          <a:r>
            <a:rPr lang="es-ES" sz="1600"/>
            <a:t>Tutoriales</a:t>
          </a:r>
          <a:endParaRPr lang="es-ES_tradnl" sz="1600"/>
        </a:p>
      </dgm:t>
    </dgm:pt>
    <dgm:pt modelId="{6CA69428-3106-411B-8FE9-2B8BA99C7323}" type="parTrans" cxnId="{575B7137-94BF-4590-8D40-B681F193E061}">
      <dgm:prSet/>
      <dgm:spPr/>
      <dgm:t>
        <a:bodyPr/>
        <a:lstStyle/>
        <a:p>
          <a:endParaRPr lang="es-ES_tradnl" sz="4000"/>
        </a:p>
      </dgm:t>
    </dgm:pt>
    <dgm:pt modelId="{49128491-9B0C-45E1-AF8C-D24DD0D039BF}" type="sibTrans" cxnId="{575B7137-94BF-4590-8D40-B681F193E061}">
      <dgm:prSet/>
      <dgm:spPr/>
      <dgm:t>
        <a:bodyPr/>
        <a:lstStyle/>
        <a:p>
          <a:endParaRPr lang="es-ES_tradnl" sz="4000"/>
        </a:p>
      </dgm:t>
    </dgm:pt>
    <dgm:pt modelId="{3C63FC4F-4600-4480-ABEA-2670D7529079}">
      <dgm:prSet custT="1"/>
      <dgm:spPr/>
      <dgm:t>
        <a:bodyPr/>
        <a:lstStyle/>
        <a:p>
          <a:pPr rtl="0"/>
          <a:r>
            <a:rPr lang="es-ES" sz="1600"/>
            <a:t>Formularios</a:t>
          </a:r>
          <a:endParaRPr lang="es-ES_tradnl" sz="1600"/>
        </a:p>
      </dgm:t>
    </dgm:pt>
    <dgm:pt modelId="{22C1BFA4-8FAF-401B-BA86-CF5D0F1AC8BF}" type="parTrans" cxnId="{7B2F9D91-77BF-43C0-AFE7-19BFE560CBB1}">
      <dgm:prSet/>
      <dgm:spPr/>
      <dgm:t>
        <a:bodyPr/>
        <a:lstStyle/>
        <a:p>
          <a:endParaRPr lang="es-ES_tradnl" sz="4000"/>
        </a:p>
      </dgm:t>
    </dgm:pt>
    <dgm:pt modelId="{14ECB7A3-CB20-423D-A030-17A6F42F48D7}" type="sibTrans" cxnId="{7B2F9D91-77BF-43C0-AFE7-19BFE560CBB1}">
      <dgm:prSet/>
      <dgm:spPr/>
      <dgm:t>
        <a:bodyPr/>
        <a:lstStyle/>
        <a:p>
          <a:endParaRPr lang="es-ES_tradnl" sz="4000"/>
        </a:p>
      </dgm:t>
    </dgm:pt>
    <dgm:pt modelId="{C388BE4E-D897-4BC3-BDF3-AA7EA7D84F5B}">
      <dgm:prSet custT="1"/>
      <dgm:spPr/>
      <dgm:t>
        <a:bodyPr/>
        <a:lstStyle/>
        <a:p>
          <a:pPr rtl="0"/>
          <a:r>
            <a:rPr lang="es-ES" sz="1600"/>
            <a:t>Planillas</a:t>
          </a:r>
          <a:endParaRPr lang="es-ES_tradnl" sz="1600"/>
        </a:p>
      </dgm:t>
    </dgm:pt>
    <dgm:pt modelId="{D068D504-4BB0-48EF-BBFB-2FB0FA02EBDB}" type="parTrans" cxnId="{8A1DBBDC-0F0C-4399-A9A4-360CB257CDE9}">
      <dgm:prSet/>
      <dgm:spPr/>
      <dgm:t>
        <a:bodyPr/>
        <a:lstStyle/>
        <a:p>
          <a:endParaRPr lang="es-ES_tradnl" sz="4000"/>
        </a:p>
      </dgm:t>
    </dgm:pt>
    <dgm:pt modelId="{7165FD99-7EE0-47B1-B5BA-5E4135D1BE4A}" type="sibTrans" cxnId="{8A1DBBDC-0F0C-4399-A9A4-360CB257CDE9}">
      <dgm:prSet/>
      <dgm:spPr/>
      <dgm:t>
        <a:bodyPr/>
        <a:lstStyle/>
        <a:p>
          <a:endParaRPr lang="es-ES_tradnl" sz="4000"/>
        </a:p>
      </dgm:t>
    </dgm:pt>
    <dgm:pt modelId="{FB40DE96-845A-495B-9BF3-C1FCC8716CBF}">
      <dgm:prSet custT="1"/>
      <dgm:spPr/>
      <dgm:t>
        <a:bodyPr/>
        <a:lstStyle/>
        <a:p>
          <a:pPr rtl="0"/>
          <a:r>
            <a:rPr lang="es-ES" sz="1600"/>
            <a:t>Folletos</a:t>
          </a:r>
          <a:endParaRPr lang="es-ES_tradnl" sz="1600"/>
        </a:p>
      </dgm:t>
    </dgm:pt>
    <dgm:pt modelId="{B054C36E-09AA-4147-A274-5DC72AAA2493}" type="parTrans" cxnId="{1AD143EB-262D-4DFD-A968-8AA8059BA51B}">
      <dgm:prSet/>
      <dgm:spPr/>
      <dgm:t>
        <a:bodyPr/>
        <a:lstStyle/>
        <a:p>
          <a:endParaRPr lang="es-ES_tradnl" sz="4000"/>
        </a:p>
      </dgm:t>
    </dgm:pt>
    <dgm:pt modelId="{90C07ABB-0486-4456-9AF5-A8BB79AC1201}" type="sibTrans" cxnId="{1AD143EB-262D-4DFD-A968-8AA8059BA51B}">
      <dgm:prSet/>
      <dgm:spPr/>
      <dgm:t>
        <a:bodyPr/>
        <a:lstStyle/>
        <a:p>
          <a:endParaRPr lang="es-ES_tradnl" sz="4000"/>
        </a:p>
      </dgm:t>
    </dgm:pt>
    <dgm:pt modelId="{D779BA8C-E1B5-48C7-A8F5-9DB514E0F4E8}">
      <dgm:prSet custT="1"/>
      <dgm:spPr/>
      <dgm:t>
        <a:bodyPr/>
        <a:lstStyle/>
        <a:p>
          <a:pPr rtl="0"/>
          <a:r>
            <a:rPr lang="es-ES" sz="1600"/>
            <a:t>Modelos de mails</a:t>
          </a:r>
          <a:endParaRPr lang="es-ES_tradnl" sz="1600"/>
        </a:p>
      </dgm:t>
    </dgm:pt>
    <dgm:pt modelId="{53C4E7F5-9E1A-4FC8-A222-919A96F10B54}" type="parTrans" cxnId="{372ECEBB-C2C3-47D9-9F90-4F1D9FD91E3C}">
      <dgm:prSet/>
      <dgm:spPr/>
      <dgm:t>
        <a:bodyPr/>
        <a:lstStyle/>
        <a:p>
          <a:endParaRPr lang="es-ES_tradnl" sz="4000"/>
        </a:p>
      </dgm:t>
    </dgm:pt>
    <dgm:pt modelId="{CC681F69-1321-4419-B170-072EBB4A4687}" type="sibTrans" cxnId="{372ECEBB-C2C3-47D9-9F90-4F1D9FD91E3C}">
      <dgm:prSet/>
      <dgm:spPr/>
      <dgm:t>
        <a:bodyPr/>
        <a:lstStyle/>
        <a:p>
          <a:endParaRPr lang="es-ES_tradnl" sz="4000"/>
        </a:p>
      </dgm:t>
    </dgm:pt>
    <dgm:pt modelId="{D46BBF3F-0F62-417D-9A92-58F6128DFF49}" type="pres">
      <dgm:prSet presAssocID="{537D5B3D-EC31-4AA2-A980-89004AA4CFA7}" presName="linear" presStyleCnt="0">
        <dgm:presLayoutVars>
          <dgm:animLvl val="lvl"/>
          <dgm:resizeHandles val="exact"/>
        </dgm:presLayoutVars>
      </dgm:prSet>
      <dgm:spPr/>
    </dgm:pt>
    <dgm:pt modelId="{BD3FB6A3-6829-4453-80A1-5375E76A2F9A}" type="pres">
      <dgm:prSet presAssocID="{84ACC9EB-771D-4E3A-8E64-278E67B0BEB1}" presName="parentText" presStyleLbl="node1" presStyleIdx="0" presStyleCnt="17">
        <dgm:presLayoutVars>
          <dgm:chMax val="0"/>
          <dgm:bulletEnabled val="1"/>
        </dgm:presLayoutVars>
      </dgm:prSet>
      <dgm:spPr/>
    </dgm:pt>
    <dgm:pt modelId="{7C60B69D-E7AE-4C16-90A7-35D628E69509}" type="pres">
      <dgm:prSet presAssocID="{D25EF884-7120-4DE8-B434-6D58D9C0C851}" presName="spacer" presStyleCnt="0"/>
      <dgm:spPr/>
    </dgm:pt>
    <dgm:pt modelId="{69C486CE-2B4A-4798-8346-600F70C01735}" type="pres">
      <dgm:prSet presAssocID="{65E2D1ED-44CD-4951-8C6B-BCD90619FB3C}" presName="parentText" presStyleLbl="node1" presStyleIdx="1" presStyleCnt="17">
        <dgm:presLayoutVars>
          <dgm:chMax val="0"/>
          <dgm:bulletEnabled val="1"/>
        </dgm:presLayoutVars>
      </dgm:prSet>
      <dgm:spPr/>
    </dgm:pt>
    <dgm:pt modelId="{43BDAAA1-BB7A-498F-9996-A40D250D4AC7}" type="pres">
      <dgm:prSet presAssocID="{A4827CEC-9911-452F-9E9E-9F911B488AD4}" presName="spacer" presStyleCnt="0"/>
      <dgm:spPr/>
    </dgm:pt>
    <dgm:pt modelId="{222FCB84-D6B7-4B84-B74F-80AEBDF866E0}" type="pres">
      <dgm:prSet presAssocID="{6F8E49C8-4B90-471D-82A7-E5BB580E23E5}" presName="parentText" presStyleLbl="node1" presStyleIdx="2" presStyleCnt="17">
        <dgm:presLayoutVars>
          <dgm:chMax val="0"/>
          <dgm:bulletEnabled val="1"/>
        </dgm:presLayoutVars>
      </dgm:prSet>
      <dgm:spPr/>
    </dgm:pt>
    <dgm:pt modelId="{64D6ADB1-0462-4827-9768-37748DEB50C8}" type="pres">
      <dgm:prSet presAssocID="{C3DE195C-0C89-4EB5-9722-05E2AAE9ED66}" presName="spacer" presStyleCnt="0"/>
      <dgm:spPr/>
    </dgm:pt>
    <dgm:pt modelId="{58BB5A26-6784-450B-8380-6C93E4646EC9}" type="pres">
      <dgm:prSet presAssocID="{D97CD6E5-998C-4126-BC06-E8CFC3E73D08}" presName="parentText" presStyleLbl="node1" presStyleIdx="3" presStyleCnt="17">
        <dgm:presLayoutVars>
          <dgm:chMax val="0"/>
          <dgm:bulletEnabled val="1"/>
        </dgm:presLayoutVars>
      </dgm:prSet>
      <dgm:spPr/>
    </dgm:pt>
    <dgm:pt modelId="{EE95CEC5-8F28-4F12-9ED1-2CC17C610AD0}" type="pres">
      <dgm:prSet presAssocID="{BC16A62D-AEC5-43C6-9914-1FF25FAA916E}" presName="spacer" presStyleCnt="0"/>
      <dgm:spPr/>
    </dgm:pt>
    <dgm:pt modelId="{7017C7BB-BA1D-41D8-B382-BE83FD48E258}" type="pres">
      <dgm:prSet presAssocID="{1E8AE9A3-E968-40B3-A8FA-F8CC67F2EB76}" presName="parentText" presStyleLbl="node1" presStyleIdx="4" presStyleCnt="17">
        <dgm:presLayoutVars>
          <dgm:chMax val="0"/>
          <dgm:bulletEnabled val="1"/>
        </dgm:presLayoutVars>
      </dgm:prSet>
      <dgm:spPr/>
    </dgm:pt>
    <dgm:pt modelId="{B9F0845E-9985-41F9-AFA5-269E92EF1B63}" type="pres">
      <dgm:prSet presAssocID="{AB2BF763-1F64-4FB4-9303-76E557B1FECF}" presName="spacer" presStyleCnt="0"/>
      <dgm:spPr/>
    </dgm:pt>
    <dgm:pt modelId="{19F09B38-8F10-466D-B4C8-8CA869029901}" type="pres">
      <dgm:prSet presAssocID="{7F9C8535-F390-4532-8E1C-2CC6F260304D}" presName="parentText" presStyleLbl="node1" presStyleIdx="5" presStyleCnt="17">
        <dgm:presLayoutVars>
          <dgm:chMax val="0"/>
          <dgm:bulletEnabled val="1"/>
        </dgm:presLayoutVars>
      </dgm:prSet>
      <dgm:spPr/>
    </dgm:pt>
    <dgm:pt modelId="{51770532-CC62-42B3-B8E6-1BEED0FB3C9A}" type="pres">
      <dgm:prSet presAssocID="{259EE326-2AE2-4EB7-9492-CC75C0606CAB}" presName="spacer" presStyleCnt="0"/>
      <dgm:spPr/>
    </dgm:pt>
    <dgm:pt modelId="{66C05EDC-716E-4688-A4A7-BD92ECED6761}" type="pres">
      <dgm:prSet presAssocID="{4C3EC98E-84DF-4D19-BBFC-38928FFDB70A}" presName="parentText" presStyleLbl="node1" presStyleIdx="6" presStyleCnt="17">
        <dgm:presLayoutVars>
          <dgm:chMax val="0"/>
          <dgm:bulletEnabled val="1"/>
        </dgm:presLayoutVars>
      </dgm:prSet>
      <dgm:spPr/>
    </dgm:pt>
    <dgm:pt modelId="{4CAEF808-19C8-437A-85A6-CE8F23879DE1}" type="pres">
      <dgm:prSet presAssocID="{86653F13-423E-417E-A0E3-8E1892C2C668}" presName="spacer" presStyleCnt="0"/>
      <dgm:spPr/>
    </dgm:pt>
    <dgm:pt modelId="{D75D4E84-28B8-48A9-8D51-154081D465C1}" type="pres">
      <dgm:prSet presAssocID="{A09BB5E8-A9A7-4BD4-9042-B2218C82B01C}" presName="parentText" presStyleLbl="node1" presStyleIdx="7" presStyleCnt="17">
        <dgm:presLayoutVars>
          <dgm:chMax val="0"/>
          <dgm:bulletEnabled val="1"/>
        </dgm:presLayoutVars>
      </dgm:prSet>
      <dgm:spPr/>
    </dgm:pt>
    <dgm:pt modelId="{397D4843-FC49-4383-A2AC-9A2F2C0DC576}" type="pres">
      <dgm:prSet presAssocID="{2809F456-2FD9-4941-8848-8849CDEBB2A3}" presName="spacer" presStyleCnt="0"/>
      <dgm:spPr/>
    </dgm:pt>
    <dgm:pt modelId="{0A97C471-3903-4254-9F52-AFF9B8EEF35C}" type="pres">
      <dgm:prSet presAssocID="{B34299F2-374F-4A7B-B205-4DD305A830BE}" presName="parentText" presStyleLbl="node1" presStyleIdx="8" presStyleCnt="17">
        <dgm:presLayoutVars>
          <dgm:chMax val="0"/>
          <dgm:bulletEnabled val="1"/>
        </dgm:presLayoutVars>
      </dgm:prSet>
      <dgm:spPr/>
    </dgm:pt>
    <dgm:pt modelId="{69E1ECE2-1FF3-4B5C-8E1B-5AF400557386}" type="pres">
      <dgm:prSet presAssocID="{E0ACD5F8-E43E-4913-9DC2-C35F26E3B935}" presName="spacer" presStyleCnt="0"/>
      <dgm:spPr/>
    </dgm:pt>
    <dgm:pt modelId="{A51F7DA9-D068-457D-92E1-2EF066667FA3}" type="pres">
      <dgm:prSet presAssocID="{3570A5EE-5BF1-45B3-9BB6-0F913D248F66}" presName="parentText" presStyleLbl="node1" presStyleIdx="9" presStyleCnt="17">
        <dgm:presLayoutVars>
          <dgm:chMax val="0"/>
          <dgm:bulletEnabled val="1"/>
        </dgm:presLayoutVars>
      </dgm:prSet>
      <dgm:spPr/>
    </dgm:pt>
    <dgm:pt modelId="{54875DBB-5BEC-4959-890F-2A64E1EFEBB0}" type="pres">
      <dgm:prSet presAssocID="{A4AF926A-D845-4A7F-AC97-D9E0CC184D6A}" presName="spacer" presStyleCnt="0"/>
      <dgm:spPr/>
    </dgm:pt>
    <dgm:pt modelId="{9B0C3426-4AA8-41F5-9598-3AD39DD4150F}" type="pres">
      <dgm:prSet presAssocID="{8AFECD56-E314-4D79-AD96-7A4B534DF82F}" presName="parentText" presStyleLbl="node1" presStyleIdx="10" presStyleCnt="17">
        <dgm:presLayoutVars>
          <dgm:chMax val="0"/>
          <dgm:bulletEnabled val="1"/>
        </dgm:presLayoutVars>
      </dgm:prSet>
      <dgm:spPr/>
    </dgm:pt>
    <dgm:pt modelId="{6B524162-9D5B-4456-8A3A-C7A16BF06C07}" type="pres">
      <dgm:prSet presAssocID="{A87DD940-9132-4627-B218-022F468209F1}" presName="spacer" presStyleCnt="0"/>
      <dgm:spPr/>
    </dgm:pt>
    <dgm:pt modelId="{F53B4A71-E95C-4418-8FDD-D2A1C47A1E94}" type="pres">
      <dgm:prSet presAssocID="{1E85391C-D7F4-4449-BDF0-32B63A3F19CD}" presName="parentText" presStyleLbl="node1" presStyleIdx="11" presStyleCnt="17">
        <dgm:presLayoutVars>
          <dgm:chMax val="0"/>
          <dgm:bulletEnabled val="1"/>
        </dgm:presLayoutVars>
      </dgm:prSet>
      <dgm:spPr/>
    </dgm:pt>
    <dgm:pt modelId="{37002833-A829-43F0-B9D4-F4ED31C2C644}" type="pres">
      <dgm:prSet presAssocID="{128DC683-4659-4EC7-85E9-E5EF4BE1D95B}" presName="spacer" presStyleCnt="0"/>
      <dgm:spPr/>
    </dgm:pt>
    <dgm:pt modelId="{2819C760-0D78-4CE5-9AFF-B46E41297F23}" type="pres">
      <dgm:prSet presAssocID="{FFE085C5-B9E8-4466-A94E-C8944E137284}" presName="parentText" presStyleLbl="node1" presStyleIdx="12" presStyleCnt="17">
        <dgm:presLayoutVars>
          <dgm:chMax val="0"/>
          <dgm:bulletEnabled val="1"/>
        </dgm:presLayoutVars>
      </dgm:prSet>
      <dgm:spPr/>
    </dgm:pt>
    <dgm:pt modelId="{3FE60579-2617-4AAA-B64C-EFA6F7D4BA58}" type="pres">
      <dgm:prSet presAssocID="{49128491-9B0C-45E1-AF8C-D24DD0D039BF}" presName="spacer" presStyleCnt="0"/>
      <dgm:spPr/>
    </dgm:pt>
    <dgm:pt modelId="{3D62952F-004D-42D9-A495-164D73D18737}" type="pres">
      <dgm:prSet presAssocID="{3C63FC4F-4600-4480-ABEA-2670D7529079}" presName="parentText" presStyleLbl="node1" presStyleIdx="13" presStyleCnt="17">
        <dgm:presLayoutVars>
          <dgm:chMax val="0"/>
          <dgm:bulletEnabled val="1"/>
        </dgm:presLayoutVars>
      </dgm:prSet>
      <dgm:spPr/>
    </dgm:pt>
    <dgm:pt modelId="{D6CF96C8-8CB7-4901-9D05-8476BB3FCD7E}" type="pres">
      <dgm:prSet presAssocID="{14ECB7A3-CB20-423D-A030-17A6F42F48D7}" presName="spacer" presStyleCnt="0"/>
      <dgm:spPr/>
    </dgm:pt>
    <dgm:pt modelId="{320959A5-1167-4AB2-908E-62F390D6D178}" type="pres">
      <dgm:prSet presAssocID="{C388BE4E-D897-4BC3-BDF3-AA7EA7D84F5B}" presName="parentText" presStyleLbl="node1" presStyleIdx="14" presStyleCnt="17">
        <dgm:presLayoutVars>
          <dgm:chMax val="0"/>
          <dgm:bulletEnabled val="1"/>
        </dgm:presLayoutVars>
      </dgm:prSet>
      <dgm:spPr/>
    </dgm:pt>
    <dgm:pt modelId="{397C9A4C-941B-4D38-B2C2-1B0A51412336}" type="pres">
      <dgm:prSet presAssocID="{7165FD99-7EE0-47B1-B5BA-5E4135D1BE4A}" presName="spacer" presStyleCnt="0"/>
      <dgm:spPr/>
    </dgm:pt>
    <dgm:pt modelId="{2126EAC4-4AB0-4E48-BF4D-CEB33A994ADC}" type="pres">
      <dgm:prSet presAssocID="{FB40DE96-845A-495B-9BF3-C1FCC8716CBF}" presName="parentText" presStyleLbl="node1" presStyleIdx="15" presStyleCnt="17">
        <dgm:presLayoutVars>
          <dgm:chMax val="0"/>
          <dgm:bulletEnabled val="1"/>
        </dgm:presLayoutVars>
      </dgm:prSet>
      <dgm:spPr/>
    </dgm:pt>
    <dgm:pt modelId="{710AA1CC-5924-41BD-9EC8-D7C828F2AB9D}" type="pres">
      <dgm:prSet presAssocID="{90C07ABB-0486-4456-9AF5-A8BB79AC1201}" presName="spacer" presStyleCnt="0"/>
      <dgm:spPr/>
    </dgm:pt>
    <dgm:pt modelId="{325C9EC5-2F04-47A8-90C3-A8F08940D298}" type="pres">
      <dgm:prSet presAssocID="{D779BA8C-E1B5-48C7-A8F5-9DB514E0F4E8}" presName="parentText" presStyleLbl="node1" presStyleIdx="16" presStyleCnt="17">
        <dgm:presLayoutVars>
          <dgm:chMax val="0"/>
          <dgm:bulletEnabled val="1"/>
        </dgm:presLayoutVars>
      </dgm:prSet>
      <dgm:spPr/>
    </dgm:pt>
  </dgm:ptLst>
  <dgm:cxnLst>
    <dgm:cxn modelId="{825F5300-0C2D-469D-99BE-88FC1B5C9465}" srcId="{537D5B3D-EC31-4AA2-A980-89004AA4CFA7}" destId="{3570A5EE-5BF1-45B3-9BB6-0F913D248F66}" srcOrd="9" destOrd="0" parTransId="{44120A78-97D0-4E0B-B4A4-A9329BBB4074}" sibTransId="{A4AF926A-D845-4A7F-AC97-D9E0CC184D6A}"/>
    <dgm:cxn modelId="{EA35B60B-7769-4A0A-AAAC-E59F1921A587}" type="presOf" srcId="{D779BA8C-E1B5-48C7-A8F5-9DB514E0F4E8}" destId="{325C9EC5-2F04-47A8-90C3-A8F08940D298}" srcOrd="0" destOrd="0" presId="urn:microsoft.com/office/officeart/2005/8/layout/vList2"/>
    <dgm:cxn modelId="{20BD600D-430D-4FED-BB80-6D94AEB8C790}" type="presOf" srcId="{FB40DE96-845A-495B-9BF3-C1FCC8716CBF}" destId="{2126EAC4-4AB0-4E48-BF4D-CEB33A994ADC}" srcOrd="0" destOrd="0" presId="urn:microsoft.com/office/officeart/2005/8/layout/vList2"/>
    <dgm:cxn modelId="{C0BE6512-39E4-4056-8F21-61024C08A858}" srcId="{537D5B3D-EC31-4AA2-A980-89004AA4CFA7}" destId="{A09BB5E8-A9A7-4BD4-9042-B2218C82B01C}" srcOrd="7" destOrd="0" parTransId="{02AECBAD-A99E-4503-8174-2D3527008C1E}" sibTransId="{2809F456-2FD9-4941-8848-8849CDEBB2A3}"/>
    <dgm:cxn modelId="{9766EA20-366B-4B08-9FF2-6A505872B7D0}" type="presOf" srcId="{FFE085C5-B9E8-4466-A94E-C8944E137284}" destId="{2819C760-0D78-4CE5-9AFF-B46E41297F23}" srcOrd="0" destOrd="0" presId="urn:microsoft.com/office/officeart/2005/8/layout/vList2"/>
    <dgm:cxn modelId="{4281F420-D427-454A-98DF-D050A224D5C0}" type="presOf" srcId="{8AFECD56-E314-4D79-AD96-7A4B534DF82F}" destId="{9B0C3426-4AA8-41F5-9598-3AD39DD4150F}" srcOrd="0" destOrd="0" presId="urn:microsoft.com/office/officeart/2005/8/layout/vList2"/>
    <dgm:cxn modelId="{D44A3A23-0DA2-4AB5-95D3-711ED22109D4}" type="presOf" srcId="{84ACC9EB-771D-4E3A-8E64-278E67B0BEB1}" destId="{BD3FB6A3-6829-4453-80A1-5375E76A2F9A}" srcOrd="0" destOrd="0" presId="urn:microsoft.com/office/officeart/2005/8/layout/vList2"/>
    <dgm:cxn modelId="{53F81925-8AA5-4F4D-A836-41ED3D211DA2}" type="presOf" srcId="{1E8AE9A3-E968-40B3-A8FA-F8CC67F2EB76}" destId="{7017C7BB-BA1D-41D8-B382-BE83FD48E258}" srcOrd="0" destOrd="0" presId="urn:microsoft.com/office/officeart/2005/8/layout/vList2"/>
    <dgm:cxn modelId="{8190A227-82BD-404C-868E-8AA3BADF8AFD}" srcId="{537D5B3D-EC31-4AA2-A980-89004AA4CFA7}" destId="{6F8E49C8-4B90-471D-82A7-E5BB580E23E5}" srcOrd="2" destOrd="0" parTransId="{BD9030A3-836D-47BD-83C9-866A2D90E972}" sibTransId="{C3DE195C-0C89-4EB5-9722-05E2AAE9ED66}"/>
    <dgm:cxn modelId="{00272429-B00A-4091-93E6-1323BE9FCB99}" type="presOf" srcId="{4C3EC98E-84DF-4D19-BBFC-38928FFDB70A}" destId="{66C05EDC-716E-4688-A4A7-BD92ECED6761}" srcOrd="0" destOrd="0" presId="urn:microsoft.com/office/officeart/2005/8/layout/vList2"/>
    <dgm:cxn modelId="{B6E3DC2A-71AE-413A-9CAA-E45536215B62}" srcId="{537D5B3D-EC31-4AA2-A980-89004AA4CFA7}" destId="{D97CD6E5-998C-4126-BC06-E8CFC3E73D08}" srcOrd="3" destOrd="0" parTransId="{24AF1F9F-E376-48A5-976C-B9876C3FB537}" sibTransId="{BC16A62D-AEC5-43C6-9914-1FF25FAA916E}"/>
    <dgm:cxn modelId="{F2B32830-B373-4B0A-BCD2-3550BED13472}" type="presOf" srcId="{C388BE4E-D897-4BC3-BDF3-AA7EA7D84F5B}" destId="{320959A5-1167-4AB2-908E-62F390D6D178}" srcOrd="0" destOrd="0" presId="urn:microsoft.com/office/officeart/2005/8/layout/vList2"/>
    <dgm:cxn modelId="{575B7137-94BF-4590-8D40-B681F193E061}" srcId="{537D5B3D-EC31-4AA2-A980-89004AA4CFA7}" destId="{FFE085C5-B9E8-4466-A94E-C8944E137284}" srcOrd="12" destOrd="0" parTransId="{6CA69428-3106-411B-8FE9-2B8BA99C7323}" sibTransId="{49128491-9B0C-45E1-AF8C-D24DD0D039BF}"/>
    <dgm:cxn modelId="{B0452943-CBE6-46CB-B551-0C46ED9CB990}" type="presOf" srcId="{3570A5EE-5BF1-45B3-9BB6-0F913D248F66}" destId="{A51F7DA9-D068-457D-92E1-2EF066667FA3}" srcOrd="0" destOrd="0" presId="urn:microsoft.com/office/officeart/2005/8/layout/vList2"/>
    <dgm:cxn modelId="{D6CD1E47-188D-4082-9FE9-782DEA80E0E4}" srcId="{537D5B3D-EC31-4AA2-A980-89004AA4CFA7}" destId="{84ACC9EB-771D-4E3A-8E64-278E67B0BEB1}" srcOrd="0" destOrd="0" parTransId="{ED40635A-29B2-4334-B026-49C595693D86}" sibTransId="{D25EF884-7120-4DE8-B434-6D58D9C0C851}"/>
    <dgm:cxn modelId="{D1BAE24C-7F14-4197-9015-AAEA87FC928C}" type="presOf" srcId="{3C63FC4F-4600-4480-ABEA-2670D7529079}" destId="{3D62952F-004D-42D9-A495-164D73D18737}" srcOrd="0" destOrd="0" presId="urn:microsoft.com/office/officeart/2005/8/layout/vList2"/>
    <dgm:cxn modelId="{B895DC4F-6F82-4F2C-A04E-B7ABDC87B2E3}" srcId="{537D5B3D-EC31-4AA2-A980-89004AA4CFA7}" destId="{B34299F2-374F-4A7B-B205-4DD305A830BE}" srcOrd="8" destOrd="0" parTransId="{C8E6A46B-6F37-451E-B618-AB12AD6FF5F6}" sibTransId="{E0ACD5F8-E43E-4913-9DC2-C35F26E3B935}"/>
    <dgm:cxn modelId="{64FA3370-A1A0-4617-9E32-E2FBA4D8A8BF}" type="presOf" srcId="{6F8E49C8-4B90-471D-82A7-E5BB580E23E5}" destId="{222FCB84-D6B7-4B84-B74F-80AEBDF866E0}" srcOrd="0" destOrd="0" presId="urn:microsoft.com/office/officeart/2005/8/layout/vList2"/>
    <dgm:cxn modelId="{456AB570-AD92-42A7-B1F5-A6484F4EAAEA}" type="presOf" srcId="{537D5B3D-EC31-4AA2-A980-89004AA4CFA7}" destId="{D46BBF3F-0F62-417D-9A92-58F6128DFF49}" srcOrd="0" destOrd="0" presId="urn:microsoft.com/office/officeart/2005/8/layout/vList2"/>
    <dgm:cxn modelId="{12E3B25A-E4E4-4D58-B593-2CBB82B45FB6}" type="presOf" srcId="{A09BB5E8-A9A7-4BD4-9042-B2218C82B01C}" destId="{D75D4E84-28B8-48A9-8D51-154081D465C1}" srcOrd="0" destOrd="0" presId="urn:microsoft.com/office/officeart/2005/8/layout/vList2"/>
    <dgm:cxn modelId="{029BCA80-3271-45EF-A676-FCB01C542E2F}" type="presOf" srcId="{B34299F2-374F-4A7B-B205-4DD305A830BE}" destId="{0A97C471-3903-4254-9F52-AFF9B8EEF35C}" srcOrd="0" destOrd="0" presId="urn:microsoft.com/office/officeart/2005/8/layout/vList2"/>
    <dgm:cxn modelId="{8F2C4A87-DA55-4793-830A-A1611469E787}" srcId="{537D5B3D-EC31-4AA2-A980-89004AA4CFA7}" destId="{1E85391C-D7F4-4449-BDF0-32B63A3F19CD}" srcOrd="11" destOrd="0" parTransId="{EDEBA6AC-8E1D-4618-AEFE-55415AE2832C}" sibTransId="{128DC683-4659-4EC7-85E9-E5EF4BE1D95B}"/>
    <dgm:cxn modelId="{7B2F9D91-77BF-43C0-AFE7-19BFE560CBB1}" srcId="{537D5B3D-EC31-4AA2-A980-89004AA4CFA7}" destId="{3C63FC4F-4600-4480-ABEA-2670D7529079}" srcOrd="13" destOrd="0" parTransId="{22C1BFA4-8FAF-401B-BA86-CF5D0F1AC8BF}" sibTransId="{14ECB7A3-CB20-423D-A030-17A6F42F48D7}"/>
    <dgm:cxn modelId="{8FB7739C-9217-429B-9713-6F68889BF3E4}" srcId="{537D5B3D-EC31-4AA2-A980-89004AA4CFA7}" destId="{8AFECD56-E314-4D79-AD96-7A4B534DF82F}" srcOrd="10" destOrd="0" parTransId="{7F668F93-6C05-4188-99B6-B7F077E16398}" sibTransId="{A87DD940-9132-4627-B218-022F468209F1}"/>
    <dgm:cxn modelId="{18B6FCA5-11E0-4C32-9716-E4F981FC8AF6}" srcId="{537D5B3D-EC31-4AA2-A980-89004AA4CFA7}" destId="{1E8AE9A3-E968-40B3-A8FA-F8CC67F2EB76}" srcOrd="4" destOrd="0" parTransId="{1CD01BE9-0CD1-454B-9409-7D7CD18C603C}" sibTransId="{AB2BF763-1F64-4FB4-9303-76E557B1FECF}"/>
    <dgm:cxn modelId="{5DF943B3-C5C3-4DCB-A683-C07792DEEDF8}" type="presOf" srcId="{D97CD6E5-998C-4126-BC06-E8CFC3E73D08}" destId="{58BB5A26-6784-450B-8380-6C93E4646EC9}" srcOrd="0" destOrd="0" presId="urn:microsoft.com/office/officeart/2005/8/layout/vList2"/>
    <dgm:cxn modelId="{BB408FB8-C6E7-4BA5-983E-04BF0431807A}" type="presOf" srcId="{7F9C8535-F390-4532-8E1C-2CC6F260304D}" destId="{19F09B38-8F10-466D-B4C8-8CA869029901}" srcOrd="0" destOrd="0" presId="urn:microsoft.com/office/officeart/2005/8/layout/vList2"/>
    <dgm:cxn modelId="{448C28B9-0183-46C1-8049-852DF8878DCD}" type="presOf" srcId="{65E2D1ED-44CD-4951-8C6B-BCD90619FB3C}" destId="{69C486CE-2B4A-4798-8346-600F70C01735}" srcOrd="0" destOrd="0" presId="urn:microsoft.com/office/officeart/2005/8/layout/vList2"/>
    <dgm:cxn modelId="{372ECEBB-C2C3-47D9-9F90-4F1D9FD91E3C}" srcId="{537D5B3D-EC31-4AA2-A980-89004AA4CFA7}" destId="{D779BA8C-E1B5-48C7-A8F5-9DB514E0F4E8}" srcOrd="16" destOrd="0" parTransId="{53C4E7F5-9E1A-4FC8-A222-919A96F10B54}" sibTransId="{CC681F69-1321-4419-B170-072EBB4A4687}"/>
    <dgm:cxn modelId="{FDFDFCC8-A2C7-4DC7-92AA-94B1061C1E98}" srcId="{537D5B3D-EC31-4AA2-A980-89004AA4CFA7}" destId="{7F9C8535-F390-4532-8E1C-2CC6F260304D}" srcOrd="5" destOrd="0" parTransId="{5C64AB0E-A5C9-4293-80CB-FD283B489B10}" sibTransId="{259EE326-2AE2-4EB7-9492-CC75C0606CAB}"/>
    <dgm:cxn modelId="{37E99CCE-43AC-4C09-810F-F2B1E86D8929}" type="presOf" srcId="{1E85391C-D7F4-4449-BDF0-32B63A3F19CD}" destId="{F53B4A71-E95C-4418-8FDD-D2A1C47A1E94}" srcOrd="0" destOrd="0" presId="urn:microsoft.com/office/officeart/2005/8/layout/vList2"/>
    <dgm:cxn modelId="{8A1DBBDC-0F0C-4399-A9A4-360CB257CDE9}" srcId="{537D5B3D-EC31-4AA2-A980-89004AA4CFA7}" destId="{C388BE4E-D897-4BC3-BDF3-AA7EA7D84F5B}" srcOrd="14" destOrd="0" parTransId="{D068D504-4BB0-48EF-BBFB-2FB0FA02EBDB}" sibTransId="{7165FD99-7EE0-47B1-B5BA-5E4135D1BE4A}"/>
    <dgm:cxn modelId="{4B5DEDDD-26DF-4268-B280-7461AB645A28}" srcId="{537D5B3D-EC31-4AA2-A980-89004AA4CFA7}" destId="{65E2D1ED-44CD-4951-8C6B-BCD90619FB3C}" srcOrd="1" destOrd="0" parTransId="{396757CD-8145-449C-8156-FB4FBF886EE1}" sibTransId="{A4827CEC-9911-452F-9E9E-9F911B488AD4}"/>
    <dgm:cxn modelId="{1AD143EB-262D-4DFD-A968-8AA8059BA51B}" srcId="{537D5B3D-EC31-4AA2-A980-89004AA4CFA7}" destId="{FB40DE96-845A-495B-9BF3-C1FCC8716CBF}" srcOrd="15" destOrd="0" parTransId="{B054C36E-09AA-4147-A274-5DC72AAA2493}" sibTransId="{90C07ABB-0486-4456-9AF5-A8BB79AC1201}"/>
    <dgm:cxn modelId="{6FCCF1EF-431A-49EB-9BC7-C3F2CDAF4FEA}" srcId="{537D5B3D-EC31-4AA2-A980-89004AA4CFA7}" destId="{4C3EC98E-84DF-4D19-BBFC-38928FFDB70A}" srcOrd="6" destOrd="0" parTransId="{D7E8D1D0-A98D-4056-98B7-FE9F4744B381}" sibTransId="{86653F13-423E-417E-A0E3-8E1892C2C668}"/>
    <dgm:cxn modelId="{57CFE0EA-ACFF-4283-9FF2-FF9C5AF2F620}" type="presParOf" srcId="{D46BBF3F-0F62-417D-9A92-58F6128DFF49}" destId="{BD3FB6A3-6829-4453-80A1-5375E76A2F9A}" srcOrd="0" destOrd="0" presId="urn:microsoft.com/office/officeart/2005/8/layout/vList2"/>
    <dgm:cxn modelId="{8E1571B5-CE94-424F-90E8-1A761B3CFC96}" type="presParOf" srcId="{D46BBF3F-0F62-417D-9A92-58F6128DFF49}" destId="{7C60B69D-E7AE-4C16-90A7-35D628E69509}" srcOrd="1" destOrd="0" presId="urn:microsoft.com/office/officeart/2005/8/layout/vList2"/>
    <dgm:cxn modelId="{D3A2E554-3A73-43F4-B1D3-8ECF9D5456BF}" type="presParOf" srcId="{D46BBF3F-0F62-417D-9A92-58F6128DFF49}" destId="{69C486CE-2B4A-4798-8346-600F70C01735}" srcOrd="2" destOrd="0" presId="urn:microsoft.com/office/officeart/2005/8/layout/vList2"/>
    <dgm:cxn modelId="{2A9A6DF9-7868-495C-86B5-08C0E023428F}" type="presParOf" srcId="{D46BBF3F-0F62-417D-9A92-58F6128DFF49}" destId="{43BDAAA1-BB7A-498F-9996-A40D250D4AC7}" srcOrd="3" destOrd="0" presId="urn:microsoft.com/office/officeart/2005/8/layout/vList2"/>
    <dgm:cxn modelId="{3DDA44DB-D081-4447-A1F5-F8F0E60C1FC5}" type="presParOf" srcId="{D46BBF3F-0F62-417D-9A92-58F6128DFF49}" destId="{222FCB84-D6B7-4B84-B74F-80AEBDF866E0}" srcOrd="4" destOrd="0" presId="urn:microsoft.com/office/officeart/2005/8/layout/vList2"/>
    <dgm:cxn modelId="{1F4D899E-A9F0-4E09-B3A8-644CDDA32A04}" type="presParOf" srcId="{D46BBF3F-0F62-417D-9A92-58F6128DFF49}" destId="{64D6ADB1-0462-4827-9768-37748DEB50C8}" srcOrd="5" destOrd="0" presId="urn:microsoft.com/office/officeart/2005/8/layout/vList2"/>
    <dgm:cxn modelId="{94D45095-BCB3-49B9-80B0-5BB309C2DB5F}" type="presParOf" srcId="{D46BBF3F-0F62-417D-9A92-58F6128DFF49}" destId="{58BB5A26-6784-450B-8380-6C93E4646EC9}" srcOrd="6" destOrd="0" presId="urn:microsoft.com/office/officeart/2005/8/layout/vList2"/>
    <dgm:cxn modelId="{ED8748A0-E44C-42A4-8623-C085BB4694CE}" type="presParOf" srcId="{D46BBF3F-0F62-417D-9A92-58F6128DFF49}" destId="{EE95CEC5-8F28-4F12-9ED1-2CC17C610AD0}" srcOrd="7" destOrd="0" presId="urn:microsoft.com/office/officeart/2005/8/layout/vList2"/>
    <dgm:cxn modelId="{99C37DA5-134C-4DA4-8B5A-53A2C2D356E0}" type="presParOf" srcId="{D46BBF3F-0F62-417D-9A92-58F6128DFF49}" destId="{7017C7BB-BA1D-41D8-B382-BE83FD48E258}" srcOrd="8" destOrd="0" presId="urn:microsoft.com/office/officeart/2005/8/layout/vList2"/>
    <dgm:cxn modelId="{E80C7ACA-C4BC-436B-AEED-9615830BB773}" type="presParOf" srcId="{D46BBF3F-0F62-417D-9A92-58F6128DFF49}" destId="{B9F0845E-9985-41F9-AFA5-269E92EF1B63}" srcOrd="9" destOrd="0" presId="urn:microsoft.com/office/officeart/2005/8/layout/vList2"/>
    <dgm:cxn modelId="{640275BB-0316-4BFC-92AD-0956406689C2}" type="presParOf" srcId="{D46BBF3F-0F62-417D-9A92-58F6128DFF49}" destId="{19F09B38-8F10-466D-B4C8-8CA869029901}" srcOrd="10" destOrd="0" presId="urn:microsoft.com/office/officeart/2005/8/layout/vList2"/>
    <dgm:cxn modelId="{02B54E65-B457-4D46-BC30-4B2C78ECCAD8}" type="presParOf" srcId="{D46BBF3F-0F62-417D-9A92-58F6128DFF49}" destId="{51770532-CC62-42B3-B8E6-1BEED0FB3C9A}" srcOrd="11" destOrd="0" presId="urn:microsoft.com/office/officeart/2005/8/layout/vList2"/>
    <dgm:cxn modelId="{900926A5-43CB-41B9-9762-71C56D1F9429}" type="presParOf" srcId="{D46BBF3F-0F62-417D-9A92-58F6128DFF49}" destId="{66C05EDC-716E-4688-A4A7-BD92ECED6761}" srcOrd="12" destOrd="0" presId="urn:microsoft.com/office/officeart/2005/8/layout/vList2"/>
    <dgm:cxn modelId="{F69B4012-ECCF-4902-9770-69704B5247F1}" type="presParOf" srcId="{D46BBF3F-0F62-417D-9A92-58F6128DFF49}" destId="{4CAEF808-19C8-437A-85A6-CE8F23879DE1}" srcOrd="13" destOrd="0" presId="urn:microsoft.com/office/officeart/2005/8/layout/vList2"/>
    <dgm:cxn modelId="{CF691F14-C65A-4650-A394-6110453F5460}" type="presParOf" srcId="{D46BBF3F-0F62-417D-9A92-58F6128DFF49}" destId="{D75D4E84-28B8-48A9-8D51-154081D465C1}" srcOrd="14" destOrd="0" presId="urn:microsoft.com/office/officeart/2005/8/layout/vList2"/>
    <dgm:cxn modelId="{50417919-5460-4C13-8C94-DE5D7082F81F}" type="presParOf" srcId="{D46BBF3F-0F62-417D-9A92-58F6128DFF49}" destId="{397D4843-FC49-4383-A2AC-9A2F2C0DC576}" srcOrd="15" destOrd="0" presId="urn:microsoft.com/office/officeart/2005/8/layout/vList2"/>
    <dgm:cxn modelId="{CA2256D6-8D1D-473A-B853-10A99C941478}" type="presParOf" srcId="{D46BBF3F-0F62-417D-9A92-58F6128DFF49}" destId="{0A97C471-3903-4254-9F52-AFF9B8EEF35C}" srcOrd="16" destOrd="0" presId="urn:microsoft.com/office/officeart/2005/8/layout/vList2"/>
    <dgm:cxn modelId="{E84F4EEE-FD31-44D8-9CD8-1754FD3D93DD}" type="presParOf" srcId="{D46BBF3F-0F62-417D-9A92-58F6128DFF49}" destId="{69E1ECE2-1FF3-4B5C-8E1B-5AF400557386}" srcOrd="17" destOrd="0" presId="urn:microsoft.com/office/officeart/2005/8/layout/vList2"/>
    <dgm:cxn modelId="{CCD967BD-C2ED-43E1-9E93-AD4B01B7759B}" type="presParOf" srcId="{D46BBF3F-0F62-417D-9A92-58F6128DFF49}" destId="{A51F7DA9-D068-457D-92E1-2EF066667FA3}" srcOrd="18" destOrd="0" presId="urn:microsoft.com/office/officeart/2005/8/layout/vList2"/>
    <dgm:cxn modelId="{066A3A9F-6386-4D56-A848-E7E0083491BB}" type="presParOf" srcId="{D46BBF3F-0F62-417D-9A92-58F6128DFF49}" destId="{54875DBB-5BEC-4959-890F-2A64E1EFEBB0}" srcOrd="19" destOrd="0" presId="urn:microsoft.com/office/officeart/2005/8/layout/vList2"/>
    <dgm:cxn modelId="{6463E4D0-2F0C-4A4A-A078-1D508B418BED}" type="presParOf" srcId="{D46BBF3F-0F62-417D-9A92-58F6128DFF49}" destId="{9B0C3426-4AA8-41F5-9598-3AD39DD4150F}" srcOrd="20" destOrd="0" presId="urn:microsoft.com/office/officeart/2005/8/layout/vList2"/>
    <dgm:cxn modelId="{DC7D4C41-7221-4B56-B1ED-A266FD7FA4E2}" type="presParOf" srcId="{D46BBF3F-0F62-417D-9A92-58F6128DFF49}" destId="{6B524162-9D5B-4456-8A3A-C7A16BF06C07}" srcOrd="21" destOrd="0" presId="urn:microsoft.com/office/officeart/2005/8/layout/vList2"/>
    <dgm:cxn modelId="{4603FFED-684E-496F-B664-77951547259D}" type="presParOf" srcId="{D46BBF3F-0F62-417D-9A92-58F6128DFF49}" destId="{F53B4A71-E95C-4418-8FDD-D2A1C47A1E94}" srcOrd="22" destOrd="0" presId="urn:microsoft.com/office/officeart/2005/8/layout/vList2"/>
    <dgm:cxn modelId="{A6F028FA-00D5-4F68-A999-F36975BE8344}" type="presParOf" srcId="{D46BBF3F-0F62-417D-9A92-58F6128DFF49}" destId="{37002833-A829-43F0-B9D4-F4ED31C2C644}" srcOrd="23" destOrd="0" presId="urn:microsoft.com/office/officeart/2005/8/layout/vList2"/>
    <dgm:cxn modelId="{7FBB8099-5A78-4FB3-822E-D0A2416FDE0C}" type="presParOf" srcId="{D46BBF3F-0F62-417D-9A92-58F6128DFF49}" destId="{2819C760-0D78-4CE5-9AFF-B46E41297F23}" srcOrd="24" destOrd="0" presId="urn:microsoft.com/office/officeart/2005/8/layout/vList2"/>
    <dgm:cxn modelId="{867068B7-02E9-421A-B792-C352B7A8CBC1}" type="presParOf" srcId="{D46BBF3F-0F62-417D-9A92-58F6128DFF49}" destId="{3FE60579-2617-4AAA-B64C-EFA6F7D4BA58}" srcOrd="25" destOrd="0" presId="urn:microsoft.com/office/officeart/2005/8/layout/vList2"/>
    <dgm:cxn modelId="{2CCE57E0-B02F-4EE6-86E8-3271429C3451}" type="presParOf" srcId="{D46BBF3F-0F62-417D-9A92-58F6128DFF49}" destId="{3D62952F-004D-42D9-A495-164D73D18737}" srcOrd="26" destOrd="0" presId="urn:microsoft.com/office/officeart/2005/8/layout/vList2"/>
    <dgm:cxn modelId="{1C45FB2B-F36F-4FE8-994E-90D2009A38F9}" type="presParOf" srcId="{D46BBF3F-0F62-417D-9A92-58F6128DFF49}" destId="{D6CF96C8-8CB7-4901-9D05-8476BB3FCD7E}" srcOrd="27" destOrd="0" presId="urn:microsoft.com/office/officeart/2005/8/layout/vList2"/>
    <dgm:cxn modelId="{738C8064-0B7D-47C9-8C0E-887ABD275598}" type="presParOf" srcId="{D46BBF3F-0F62-417D-9A92-58F6128DFF49}" destId="{320959A5-1167-4AB2-908E-62F390D6D178}" srcOrd="28" destOrd="0" presId="urn:microsoft.com/office/officeart/2005/8/layout/vList2"/>
    <dgm:cxn modelId="{0F852012-6396-4A7B-8F6D-EB881CABD2F3}" type="presParOf" srcId="{D46BBF3F-0F62-417D-9A92-58F6128DFF49}" destId="{397C9A4C-941B-4D38-B2C2-1B0A51412336}" srcOrd="29" destOrd="0" presId="urn:microsoft.com/office/officeart/2005/8/layout/vList2"/>
    <dgm:cxn modelId="{1EBD024B-EA43-4D8F-B060-FCB0FEB72341}" type="presParOf" srcId="{D46BBF3F-0F62-417D-9A92-58F6128DFF49}" destId="{2126EAC4-4AB0-4E48-BF4D-CEB33A994ADC}" srcOrd="30" destOrd="0" presId="urn:microsoft.com/office/officeart/2005/8/layout/vList2"/>
    <dgm:cxn modelId="{6A2FF007-F507-409C-A66F-1AD04D6BBFA9}" type="presParOf" srcId="{D46BBF3F-0F62-417D-9A92-58F6128DFF49}" destId="{710AA1CC-5924-41BD-9EC8-D7C828F2AB9D}" srcOrd="31" destOrd="0" presId="urn:microsoft.com/office/officeart/2005/8/layout/vList2"/>
    <dgm:cxn modelId="{2058174B-A9C7-4B69-8BFC-AA252421890D}" type="presParOf" srcId="{D46BBF3F-0F62-417D-9A92-58F6128DFF49}" destId="{325C9EC5-2F04-47A8-90C3-A8F08940D298}" srcOrd="3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8CAE5B-050A-474B-967D-D22EA6D9FD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F2EAA006-DC78-476B-9FCC-41B6EDA418B3}">
      <dgm:prSet/>
      <dgm:spPr/>
      <dgm:t>
        <a:bodyPr/>
        <a:lstStyle/>
        <a:p>
          <a:pPr rtl="0"/>
          <a:r>
            <a:rPr lang="es-ES" b="1"/>
            <a:t>Contexto interno</a:t>
          </a:r>
          <a:endParaRPr lang="es-ES_tradnl"/>
        </a:p>
      </dgm:t>
    </dgm:pt>
    <dgm:pt modelId="{04FB6E64-BAB4-4096-9D69-85F932316AB0}" type="parTrans" cxnId="{B2F5AFFF-D7FC-4941-8E3D-A283E41486EE}">
      <dgm:prSet/>
      <dgm:spPr/>
      <dgm:t>
        <a:bodyPr/>
        <a:lstStyle/>
        <a:p>
          <a:endParaRPr lang="es-ES_tradnl"/>
        </a:p>
      </dgm:t>
    </dgm:pt>
    <dgm:pt modelId="{D8088B89-07B4-4A90-8BDF-D4A729E26819}" type="sibTrans" cxnId="{B2F5AFFF-D7FC-4941-8E3D-A283E41486EE}">
      <dgm:prSet/>
      <dgm:spPr/>
      <dgm:t>
        <a:bodyPr/>
        <a:lstStyle/>
        <a:p>
          <a:endParaRPr lang="es-ES_tradnl"/>
        </a:p>
      </dgm:t>
    </dgm:pt>
    <dgm:pt modelId="{AEE712B6-1D21-412C-AAF6-AF1DC4024F5C}">
      <dgm:prSet/>
      <dgm:spPr/>
      <dgm:t>
        <a:bodyPr/>
        <a:lstStyle/>
        <a:p>
          <a:pPr rtl="0"/>
          <a:r>
            <a:rPr lang="es-ES"/>
            <a:t>Perfil de Capacidad Interna (PCI)</a:t>
          </a:r>
          <a:endParaRPr lang="es-ES_tradnl"/>
        </a:p>
      </dgm:t>
    </dgm:pt>
    <dgm:pt modelId="{EF920760-6E10-45B5-ABB7-D709F6E95BC0}" type="parTrans" cxnId="{CA625D42-D11E-4CB7-A3B0-A87CB558E6FE}">
      <dgm:prSet/>
      <dgm:spPr/>
      <dgm:t>
        <a:bodyPr/>
        <a:lstStyle/>
        <a:p>
          <a:endParaRPr lang="es-ES_tradnl"/>
        </a:p>
      </dgm:t>
    </dgm:pt>
    <dgm:pt modelId="{AB8D644B-5F94-4994-9B1C-7E838620FDB4}" type="sibTrans" cxnId="{CA625D42-D11E-4CB7-A3B0-A87CB558E6FE}">
      <dgm:prSet/>
      <dgm:spPr/>
      <dgm:t>
        <a:bodyPr/>
        <a:lstStyle/>
        <a:p>
          <a:endParaRPr lang="es-ES_tradnl"/>
        </a:p>
      </dgm:t>
    </dgm:pt>
    <dgm:pt modelId="{A021B28F-6E55-4D5A-968D-F492395BC644}">
      <dgm:prSet/>
      <dgm:spPr/>
      <dgm:t>
        <a:bodyPr/>
        <a:lstStyle/>
        <a:p>
          <a:pPr rtl="0"/>
          <a:r>
            <a:rPr lang="es-ES"/>
            <a:t>Estructura formal</a:t>
          </a:r>
          <a:endParaRPr lang="es-ES_tradnl"/>
        </a:p>
      </dgm:t>
    </dgm:pt>
    <dgm:pt modelId="{9FCE5D3C-6A0C-4479-8586-9EC94A3295C3}" type="parTrans" cxnId="{8F77608E-3FEB-465E-B86B-CA057A29C9C2}">
      <dgm:prSet/>
      <dgm:spPr/>
      <dgm:t>
        <a:bodyPr/>
        <a:lstStyle/>
        <a:p>
          <a:endParaRPr lang="es-ES_tradnl"/>
        </a:p>
      </dgm:t>
    </dgm:pt>
    <dgm:pt modelId="{C76D95FF-2322-4703-982B-D2D703A6EC66}" type="sibTrans" cxnId="{8F77608E-3FEB-465E-B86B-CA057A29C9C2}">
      <dgm:prSet/>
      <dgm:spPr/>
      <dgm:t>
        <a:bodyPr/>
        <a:lstStyle/>
        <a:p>
          <a:endParaRPr lang="es-ES_tradnl"/>
        </a:p>
      </dgm:t>
    </dgm:pt>
    <dgm:pt modelId="{77F6D913-DF49-4830-9391-3C8A9BB870BD}">
      <dgm:prSet/>
      <dgm:spPr/>
      <dgm:t>
        <a:bodyPr/>
        <a:lstStyle/>
        <a:p>
          <a:pPr rtl="0"/>
          <a:r>
            <a:rPr lang="es-ES"/>
            <a:t>Historia</a:t>
          </a:r>
          <a:endParaRPr lang="es-ES_tradnl"/>
        </a:p>
      </dgm:t>
    </dgm:pt>
    <dgm:pt modelId="{96F30B98-DA5D-481B-A6FF-65D7E9DA3CBC}" type="parTrans" cxnId="{BFE4C361-26E7-46E9-B966-C8D203A2F879}">
      <dgm:prSet/>
      <dgm:spPr/>
      <dgm:t>
        <a:bodyPr/>
        <a:lstStyle/>
        <a:p>
          <a:endParaRPr lang="es-ES_tradnl"/>
        </a:p>
      </dgm:t>
    </dgm:pt>
    <dgm:pt modelId="{51DEE27E-B468-4D4A-BB55-E6AC0619AB3E}" type="sibTrans" cxnId="{BFE4C361-26E7-46E9-B966-C8D203A2F879}">
      <dgm:prSet/>
      <dgm:spPr/>
      <dgm:t>
        <a:bodyPr/>
        <a:lstStyle/>
        <a:p>
          <a:endParaRPr lang="es-ES_tradnl"/>
        </a:p>
      </dgm:t>
    </dgm:pt>
    <dgm:pt modelId="{722F1D03-64EF-46DD-BD82-7D4E17D444F1}">
      <dgm:prSet/>
      <dgm:spPr/>
      <dgm:t>
        <a:bodyPr/>
        <a:lstStyle/>
        <a:p>
          <a:pPr rtl="0"/>
          <a:r>
            <a:rPr lang="es-ES"/>
            <a:t>Visión</a:t>
          </a:r>
          <a:endParaRPr lang="es-ES_tradnl"/>
        </a:p>
      </dgm:t>
    </dgm:pt>
    <dgm:pt modelId="{B9942CEE-6D5E-4B27-88EE-234943ADB6E1}" type="parTrans" cxnId="{E28CE128-5BA0-44EB-AA90-403B6A420DDC}">
      <dgm:prSet/>
      <dgm:spPr/>
      <dgm:t>
        <a:bodyPr/>
        <a:lstStyle/>
        <a:p>
          <a:endParaRPr lang="es-ES_tradnl"/>
        </a:p>
      </dgm:t>
    </dgm:pt>
    <dgm:pt modelId="{CD702C4C-DBE9-4965-8AD2-E8CB0AFC6DDD}" type="sibTrans" cxnId="{E28CE128-5BA0-44EB-AA90-403B6A420DDC}">
      <dgm:prSet/>
      <dgm:spPr/>
      <dgm:t>
        <a:bodyPr/>
        <a:lstStyle/>
        <a:p>
          <a:endParaRPr lang="es-ES_tradnl"/>
        </a:p>
      </dgm:t>
    </dgm:pt>
    <dgm:pt modelId="{BDA0BD18-4BC5-4140-B18A-F9767883B6BA}">
      <dgm:prSet/>
      <dgm:spPr/>
      <dgm:t>
        <a:bodyPr/>
        <a:lstStyle/>
        <a:p>
          <a:pPr rtl="0"/>
          <a:r>
            <a:rPr lang="es-ES"/>
            <a:t>Misión</a:t>
          </a:r>
          <a:endParaRPr lang="es-ES_tradnl"/>
        </a:p>
      </dgm:t>
    </dgm:pt>
    <dgm:pt modelId="{F2ED7459-FD64-4CB1-BE4C-E6C85233BFE6}" type="parTrans" cxnId="{36C1D956-9F81-4CF2-BEA4-E897A2CF7E61}">
      <dgm:prSet/>
      <dgm:spPr/>
      <dgm:t>
        <a:bodyPr/>
        <a:lstStyle/>
        <a:p>
          <a:endParaRPr lang="es-ES_tradnl"/>
        </a:p>
      </dgm:t>
    </dgm:pt>
    <dgm:pt modelId="{B3B04936-E85E-4481-87D8-3DED974428EE}" type="sibTrans" cxnId="{36C1D956-9F81-4CF2-BEA4-E897A2CF7E61}">
      <dgm:prSet/>
      <dgm:spPr/>
      <dgm:t>
        <a:bodyPr/>
        <a:lstStyle/>
        <a:p>
          <a:endParaRPr lang="es-ES_tradnl"/>
        </a:p>
      </dgm:t>
    </dgm:pt>
    <dgm:pt modelId="{1AF06596-02E9-427E-878F-5BF8E377ECD9}">
      <dgm:prSet/>
      <dgm:spPr/>
      <dgm:t>
        <a:bodyPr/>
        <a:lstStyle/>
        <a:p>
          <a:pPr rtl="0"/>
          <a:r>
            <a:rPr lang="es-ES"/>
            <a:t>Lema</a:t>
          </a:r>
          <a:endParaRPr lang="es-ES_tradnl"/>
        </a:p>
      </dgm:t>
    </dgm:pt>
    <dgm:pt modelId="{6E5A4359-4BC1-4144-A47D-7C7B674DF452}" type="parTrans" cxnId="{24754CE6-DAAC-420E-97C4-C7346594CF43}">
      <dgm:prSet/>
      <dgm:spPr/>
      <dgm:t>
        <a:bodyPr/>
        <a:lstStyle/>
        <a:p>
          <a:endParaRPr lang="es-ES_tradnl"/>
        </a:p>
      </dgm:t>
    </dgm:pt>
    <dgm:pt modelId="{F239AC76-D43B-45C3-A990-588473878F2B}" type="sibTrans" cxnId="{24754CE6-DAAC-420E-97C4-C7346594CF43}">
      <dgm:prSet/>
      <dgm:spPr/>
      <dgm:t>
        <a:bodyPr/>
        <a:lstStyle/>
        <a:p>
          <a:endParaRPr lang="es-ES_tradnl"/>
        </a:p>
      </dgm:t>
    </dgm:pt>
    <dgm:pt modelId="{30633B40-8140-4D54-959C-85BB1A1C325E}">
      <dgm:prSet/>
      <dgm:spPr/>
      <dgm:t>
        <a:bodyPr/>
        <a:lstStyle/>
        <a:p>
          <a:pPr rtl="0"/>
          <a:r>
            <a:rPr lang="es-ES"/>
            <a:t>Valores</a:t>
          </a:r>
          <a:endParaRPr lang="es-ES_tradnl"/>
        </a:p>
      </dgm:t>
    </dgm:pt>
    <dgm:pt modelId="{F0527A9B-CE90-464F-8C21-022D7D1DCAB9}" type="parTrans" cxnId="{EB8FF804-0BDF-4836-A656-75200963CCEB}">
      <dgm:prSet/>
      <dgm:spPr/>
      <dgm:t>
        <a:bodyPr/>
        <a:lstStyle/>
        <a:p>
          <a:endParaRPr lang="es-ES_tradnl"/>
        </a:p>
      </dgm:t>
    </dgm:pt>
    <dgm:pt modelId="{114355C8-10B6-4BEE-9B5A-C999D20C7C03}" type="sibTrans" cxnId="{EB8FF804-0BDF-4836-A656-75200963CCEB}">
      <dgm:prSet/>
      <dgm:spPr/>
      <dgm:t>
        <a:bodyPr/>
        <a:lstStyle/>
        <a:p>
          <a:endParaRPr lang="es-ES_tradnl"/>
        </a:p>
      </dgm:t>
    </dgm:pt>
    <dgm:pt modelId="{82A05F11-C6C2-403A-A7E1-ED414165942A}">
      <dgm:prSet/>
      <dgm:spPr/>
      <dgm:t>
        <a:bodyPr/>
        <a:lstStyle/>
        <a:p>
          <a:pPr rtl="0"/>
          <a:r>
            <a:rPr lang="es-ES"/>
            <a:t>Mapa de procesos</a:t>
          </a:r>
          <a:endParaRPr lang="es-ES_tradnl"/>
        </a:p>
      </dgm:t>
    </dgm:pt>
    <dgm:pt modelId="{A0A1A462-51FA-41F4-B7BD-37ACD6C4583E}" type="parTrans" cxnId="{86303D1C-606C-4EF6-B1D2-ABBFD33680E1}">
      <dgm:prSet/>
      <dgm:spPr/>
      <dgm:t>
        <a:bodyPr/>
        <a:lstStyle/>
        <a:p>
          <a:endParaRPr lang="es-ES_tradnl"/>
        </a:p>
      </dgm:t>
    </dgm:pt>
    <dgm:pt modelId="{01A4B26E-79A9-47D5-A24A-CD55CAC8A479}" type="sibTrans" cxnId="{86303D1C-606C-4EF6-B1D2-ABBFD33680E1}">
      <dgm:prSet/>
      <dgm:spPr/>
      <dgm:t>
        <a:bodyPr/>
        <a:lstStyle/>
        <a:p>
          <a:endParaRPr lang="es-ES_tradnl"/>
        </a:p>
      </dgm:t>
    </dgm:pt>
    <dgm:pt modelId="{3E6E3D9B-8D40-49E4-A0BF-3DF37E7C34E0}">
      <dgm:prSet/>
      <dgm:spPr/>
      <dgm:t>
        <a:bodyPr/>
        <a:lstStyle/>
        <a:p>
          <a:pPr rtl="0"/>
          <a:r>
            <a:rPr lang="es-ES"/>
            <a:t>Identidad visual</a:t>
          </a:r>
          <a:endParaRPr lang="es-ES_tradnl"/>
        </a:p>
      </dgm:t>
    </dgm:pt>
    <dgm:pt modelId="{5FBA8096-36E7-4B69-960A-D1C809CEB621}" type="parTrans" cxnId="{4C374802-0063-4FB0-91BF-6EB9400267D9}">
      <dgm:prSet/>
      <dgm:spPr/>
      <dgm:t>
        <a:bodyPr/>
        <a:lstStyle/>
        <a:p>
          <a:endParaRPr lang="es-ES_tradnl"/>
        </a:p>
      </dgm:t>
    </dgm:pt>
    <dgm:pt modelId="{FBEDF070-F305-4A35-B568-39DF6943C59E}" type="sibTrans" cxnId="{4C374802-0063-4FB0-91BF-6EB9400267D9}">
      <dgm:prSet/>
      <dgm:spPr/>
      <dgm:t>
        <a:bodyPr/>
        <a:lstStyle/>
        <a:p>
          <a:endParaRPr lang="es-ES_tradnl"/>
        </a:p>
      </dgm:t>
    </dgm:pt>
    <dgm:pt modelId="{A9422E2C-A48C-441F-9214-9EB6C9286BA7}">
      <dgm:prSet/>
      <dgm:spPr/>
      <dgm:t>
        <a:bodyPr/>
        <a:lstStyle/>
        <a:p>
          <a:pPr rtl="0"/>
          <a:r>
            <a:rPr lang="es-ES"/>
            <a:t>Fondo documental</a:t>
          </a:r>
          <a:endParaRPr lang="es-ES_tradnl"/>
        </a:p>
      </dgm:t>
    </dgm:pt>
    <dgm:pt modelId="{FE6319E0-DB12-4589-972D-A353844745C7}" type="parTrans" cxnId="{C89E6952-C6E2-4579-97AB-8BE338ED92C5}">
      <dgm:prSet/>
      <dgm:spPr/>
      <dgm:t>
        <a:bodyPr/>
        <a:lstStyle/>
        <a:p>
          <a:endParaRPr lang="es-ES_tradnl"/>
        </a:p>
      </dgm:t>
    </dgm:pt>
    <dgm:pt modelId="{D13F03B4-F0A7-42F4-8A73-2ACC21F82439}" type="sibTrans" cxnId="{C89E6952-C6E2-4579-97AB-8BE338ED92C5}">
      <dgm:prSet/>
      <dgm:spPr/>
      <dgm:t>
        <a:bodyPr/>
        <a:lstStyle/>
        <a:p>
          <a:endParaRPr lang="es-ES_tradnl"/>
        </a:p>
      </dgm:t>
    </dgm:pt>
    <dgm:pt modelId="{39D0CA0B-A345-4A6B-B323-2FA81EEB4310}">
      <dgm:prSet/>
      <dgm:spPr/>
      <dgm:t>
        <a:bodyPr/>
        <a:lstStyle/>
        <a:p>
          <a:pPr rtl="0"/>
          <a:r>
            <a:rPr lang="es-ES"/>
            <a:t>Servicios y productos</a:t>
          </a:r>
          <a:endParaRPr lang="es-ES_tradnl"/>
        </a:p>
      </dgm:t>
    </dgm:pt>
    <dgm:pt modelId="{5649CE21-0DD0-4476-8D3A-35B2AAF725AA}" type="parTrans" cxnId="{6BCA4E50-2955-4871-84FB-19794A92CD12}">
      <dgm:prSet/>
      <dgm:spPr/>
      <dgm:t>
        <a:bodyPr/>
        <a:lstStyle/>
        <a:p>
          <a:endParaRPr lang="es-ES_tradnl"/>
        </a:p>
      </dgm:t>
    </dgm:pt>
    <dgm:pt modelId="{3E916627-DD61-4EE0-B710-02FD079362A9}" type="sibTrans" cxnId="{6BCA4E50-2955-4871-84FB-19794A92CD12}">
      <dgm:prSet/>
      <dgm:spPr/>
      <dgm:t>
        <a:bodyPr/>
        <a:lstStyle/>
        <a:p>
          <a:endParaRPr lang="es-ES_tradnl"/>
        </a:p>
      </dgm:t>
    </dgm:pt>
    <dgm:pt modelId="{E5084E1A-D100-4F1C-BD8A-6424A55943C0}" type="pres">
      <dgm:prSet presAssocID="{AB8CAE5B-050A-474B-967D-D22EA6D9FD55}" presName="linear" presStyleCnt="0">
        <dgm:presLayoutVars>
          <dgm:animLvl val="lvl"/>
          <dgm:resizeHandles val="exact"/>
        </dgm:presLayoutVars>
      </dgm:prSet>
      <dgm:spPr/>
    </dgm:pt>
    <dgm:pt modelId="{06AA97CE-58B7-493F-A6F9-04377DD40DC8}" type="pres">
      <dgm:prSet presAssocID="{F2EAA006-DC78-476B-9FCC-41B6EDA418B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3FA70E4-0A8E-4058-A436-F1617776155C}" type="pres">
      <dgm:prSet presAssocID="{F2EAA006-DC78-476B-9FCC-41B6EDA418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374802-0063-4FB0-91BF-6EB9400267D9}" srcId="{F2EAA006-DC78-476B-9FCC-41B6EDA418B3}" destId="{3E6E3D9B-8D40-49E4-A0BF-3DF37E7C34E0}" srcOrd="8" destOrd="0" parTransId="{5FBA8096-36E7-4B69-960A-D1C809CEB621}" sibTransId="{FBEDF070-F305-4A35-B568-39DF6943C59E}"/>
    <dgm:cxn modelId="{EB8FF804-0BDF-4836-A656-75200963CCEB}" srcId="{F2EAA006-DC78-476B-9FCC-41B6EDA418B3}" destId="{30633B40-8140-4D54-959C-85BB1A1C325E}" srcOrd="6" destOrd="0" parTransId="{F0527A9B-CE90-464F-8C21-022D7D1DCAB9}" sibTransId="{114355C8-10B6-4BEE-9B5A-C999D20C7C03}"/>
    <dgm:cxn modelId="{86303D1C-606C-4EF6-B1D2-ABBFD33680E1}" srcId="{F2EAA006-DC78-476B-9FCC-41B6EDA418B3}" destId="{82A05F11-C6C2-403A-A7E1-ED414165942A}" srcOrd="7" destOrd="0" parTransId="{A0A1A462-51FA-41F4-B7BD-37ACD6C4583E}" sibTransId="{01A4B26E-79A9-47D5-A24A-CD55CAC8A479}"/>
    <dgm:cxn modelId="{19D80021-C358-422E-96DD-025B1BAC059B}" type="presOf" srcId="{AEE712B6-1D21-412C-AAF6-AF1DC4024F5C}" destId="{93FA70E4-0A8E-4058-A436-F1617776155C}" srcOrd="0" destOrd="0" presId="urn:microsoft.com/office/officeart/2005/8/layout/vList2"/>
    <dgm:cxn modelId="{E28CE128-5BA0-44EB-AA90-403B6A420DDC}" srcId="{F2EAA006-DC78-476B-9FCC-41B6EDA418B3}" destId="{722F1D03-64EF-46DD-BD82-7D4E17D444F1}" srcOrd="3" destOrd="0" parTransId="{B9942CEE-6D5E-4B27-88EE-234943ADB6E1}" sibTransId="{CD702C4C-DBE9-4965-8AD2-E8CB0AFC6DDD}"/>
    <dgm:cxn modelId="{38544534-B160-4055-84ED-C9A20FAB6E5C}" type="presOf" srcId="{722F1D03-64EF-46DD-BD82-7D4E17D444F1}" destId="{93FA70E4-0A8E-4058-A436-F1617776155C}" srcOrd="0" destOrd="3" presId="urn:microsoft.com/office/officeart/2005/8/layout/vList2"/>
    <dgm:cxn modelId="{BFE4C361-26E7-46E9-B966-C8D203A2F879}" srcId="{F2EAA006-DC78-476B-9FCC-41B6EDA418B3}" destId="{77F6D913-DF49-4830-9391-3C8A9BB870BD}" srcOrd="2" destOrd="0" parTransId="{96F30B98-DA5D-481B-A6FF-65D7E9DA3CBC}" sibTransId="{51DEE27E-B468-4D4A-BB55-E6AC0619AB3E}"/>
    <dgm:cxn modelId="{CA625D42-D11E-4CB7-A3B0-A87CB558E6FE}" srcId="{F2EAA006-DC78-476B-9FCC-41B6EDA418B3}" destId="{AEE712B6-1D21-412C-AAF6-AF1DC4024F5C}" srcOrd="0" destOrd="0" parTransId="{EF920760-6E10-45B5-ABB7-D709F6E95BC0}" sibTransId="{AB8D644B-5F94-4994-9B1C-7E838620FDB4}"/>
    <dgm:cxn modelId="{A02E9564-DD5E-4573-B681-F780B728A34A}" type="presOf" srcId="{BDA0BD18-4BC5-4140-B18A-F9767883B6BA}" destId="{93FA70E4-0A8E-4058-A436-F1617776155C}" srcOrd="0" destOrd="4" presId="urn:microsoft.com/office/officeart/2005/8/layout/vList2"/>
    <dgm:cxn modelId="{9E0D094F-AEA4-4149-9E42-A51C118C5A6E}" type="presOf" srcId="{30633B40-8140-4D54-959C-85BB1A1C325E}" destId="{93FA70E4-0A8E-4058-A436-F1617776155C}" srcOrd="0" destOrd="6" presId="urn:microsoft.com/office/officeart/2005/8/layout/vList2"/>
    <dgm:cxn modelId="{6BCA4E50-2955-4871-84FB-19794A92CD12}" srcId="{F2EAA006-DC78-476B-9FCC-41B6EDA418B3}" destId="{39D0CA0B-A345-4A6B-B323-2FA81EEB4310}" srcOrd="10" destOrd="0" parTransId="{5649CE21-0DD0-4476-8D3A-35B2AAF725AA}" sibTransId="{3E916627-DD61-4EE0-B710-02FD079362A9}"/>
    <dgm:cxn modelId="{C89E6952-C6E2-4579-97AB-8BE338ED92C5}" srcId="{F2EAA006-DC78-476B-9FCC-41B6EDA418B3}" destId="{A9422E2C-A48C-441F-9214-9EB6C9286BA7}" srcOrd="9" destOrd="0" parTransId="{FE6319E0-DB12-4589-972D-A353844745C7}" sibTransId="{D13F03B4-F0A7-42F4-8A73-2ACC21F82439}"/>
    <dgm:cxn modelId="{827C8374-8DF5-40B3-90D7-D81D5BD97883}" type="presOf" srcId="{77F6D913-DF49-4830-9391-3C8A9BB870BD}" destId="{93FA70E4-0A8E-4058-A436-F1617776155C}" srcOrd="0" destOrd="2" presId="urn:microsoft.com/office/officeart/2005/8/layout/vList2"/>
    <dgm:cxn modelId="{ED85E955-BB79-4C85-A360-BAB70CDCF7E3}" type="presOf" srcId="{39D0CA0B-A345-4A6B-B323-2FA81EEB4310}" destId="{93FA70E4-0A8E-4058-A436-F1617776155C}" srcOrd="0" destOrd="10" presId="urn:microsoft.com/office/officeart/2005/8/layout/vList2"/>
    <dgm:cxn modelId="{36C1D956-9F81-4CF2-BEA4-E897A2CF7E61}" srcId="{F2EAA006-DC78-476B-9FCC-41B6EDA418B3}" destId="{BDA0BD18-4BC5-4140-B18A-F9767883B6BA}" srcOrd="4" destOrd="0" parTransId="{F2ED7459-FD64-4CB1-BE4C-E6C85233BFE6}" sibTransId="{B3B04936-E85E-4481-87D8-3DED974428EE}"/>
    <dgm:cxn modelId="{02090687-3F8C-4A2D-B807-53CA56F5A17E}" type="presOf" srcId="{3E6E3D9B-8D40-49E4-A0BF-3DF37E7C34E0}" destId="{93FA70E4-0A8E-4058-A436-F1617776155C}" srcOrd="0" destOrd="8" presId="urn:microsoft.com/office/officeart/2005/8/layout/vList2"/>
    <dgm:cxn modelId="{8F77608E-3FEB-465E-B86B-CA057A29C9C2}" srcId="{F2EAA006-DC78-476B-9FCC-41B6EDA418B3}" destId="{A021B28F-6E55-4D5A-968D-F492395BC644}" srcOrd="1" destOrd="0" parTransId="{9FCE5D3C-6A0C-4479-8586-9EC94A3295C3}" sibTransId="{C76D95FF-2322-4703-982B-D2D703A6EC66}"/>
    <dgm:cxn modelId="{E27B64A1-3334-4157-B666-5CEABD8EBECC}" type="presOf" srcId="{F2EAA006-DC78-476B-9FCC-41B6EDA418B3}" destId="{06AA97CE-58B7-493F-A6F9-04377DD40DC8}" srcOrd="0" destOrd="0" presId="urn:microsoft.com/office/officeart/2005/8/layout/vList2"/>
    <dgm:cxn modelId="{020D89AA-A247-460B-90F0-B185EB205E1C}" type="presOf" srcId="{1AF06596-02E9-427E-878F-5BF8E377ECD9}" destId="{93FA70E4-0A8E-4058-A436-F1617776155C}" srcOrd="0" destOrd="5" presId="urn:microsoft.com/office/officeart/2005/8/layout/vList2"/>
    <dgm:cxn modelId="{D7D4DCBF-52EA-4568-995D-2345B5C3FD1A}" type="presOf" srcId="{A021B28F-6E55-4D5A-968D-F492395BC644}" destId="{93FA70E4-0A8E-4058-A436-F1617776155C}" srcOrd="0" destOrd="1" presId="urn:microsoft.com/office/officeart/2005/8/layout/vList2"/>
    <dgm:cxn modelId="{4AE9AADC-5997-4945-9EC1-D94D3D44A065}" type="presOf" srcId="{82A05F11-C6C2-403A-A7E1-ED414165942A}" destId="{93FA70E4-0A8E-4058-A436-F1617776155C}" srcOrd="0" destOrd="7" presId="urn:microsoft.com/office/officeart/2005/8/layout/vList2"/>
    <dgm:cxn modelId="{4F32D7E5-7390-4B07-A649-BA9722B1EA7C}" type="presOf" srcId="{AB8CAE5B-050A-474B-967D-D22EA6D9FD55}" destId="{E5084E1A-D100-4F1C-BD8A-6424A55943C0}" srcOrd="0" destOrd="0" presId="urn:microsoft.com/office/officeart/2005/8/layout/vList2"/>
    <dgm:cxn modelId="{24754CE6-DAAC-420E-97C4-C7346594CF43}" srcId="{F2EAA006-DC78-476B-9FCC-41B6EDA418B3}" destId="{1AF06596-02E9-427E-878F-5BF8E377ECD9}" srcOrd="5" destOrd="0" parTransId="{6E5A4359-4BC1-4144-A47D-7C7B674DF452}" sibTransId="{F239AC76-D43B-45C3-A990-588473878F2B}"/>
    <dgm:cxn modelId="{65A9B9E8-75BF-4A8B-AE3D-CDD211853F65}" type="presOf" srcId="{A9422E2C-A48C-441F-9214-9EB6C9286BA7}" destId="{93FA70E4-0A8E-4058-A436-F1617776155C}" srcOrd="0" destOrd="9" presId="urn:microsoft.com/office/officeart/2005/8/layout/vList2"/>
    <dgm:cxn modelId="{B2F5AFFF-D7FC-4941-8E3D-A283E41486EE}" srcId="{AB8CAE5B-050A-474B-967D-D22EA6D9FD55}" destId="{F2EAA006-DC78-476B-9FCC-41B6EDA418B3}" srcOrd="0" destOrd="0" parTransId="{04FB6E64-BAB4-4096-9D69-85F932316AB0}" sibTransId="{D8088B89-07B4-4A90-8BDF-D4A729E26819}"/>
    <dgm:cxn modelId="{CD98FC71-CE0A-4407-A46F-504A7D34CE08}" type="presParOf" srcId="{E5084E1A-D100-4F1C-BD8A-6424A55943C0}" destId="{06AA97CE-58B7-493F-A6F9-04377DD40DC8}" srcOrd="0" destOrd="0" presId="urn:microsoft.com/office/officeart/2005/8/layout/vList2"/>
    <dgm:cxn modelId="{9EA7FD6E-A10D-4E37-824C-4191DE80BBF1}" type="presParOf" srcId="{E5084E1A-D100-4F1C-BD8A-6424A55943C0}" destId="{93FA70E4-0A8E-4058-A436-F161777615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4D4286-F693-40F6-A2AE-2AE1675AE4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EC355051-0E20-454B-9CA8-8ABAD931D333}">
      <dgm:prSet/>
      <dgm:spPr/>
      <dgm:t>
        <a:bodyPr/>
        <a:lstStyle/>
        <a:p>
          <a:pPr rtl="0"/>
          <a:r>
            <a:rPr lang="es-ES" b="1"/>
            <a:t>Contexto interno</a:t>
          </a:r>
          <a:endParaRPr lang="es-ES_tradnl"/>
        </a:p>
      </dgm:t>
    </dgm:pt>
    <dgm:pt modelId="{659B998A-2571-4480-A997-9203F4492B4C}" type="parTrans" cxnId="{752F26FC-24A3-4679-8744-3884A78A256B}">
      <dgm:prSet/>
      <dgm:spPr/>
      <dgm:t>
        <a:bodyPr/>
        <a:lstStyle/>
        <a:p>
          <a:endParaRPr lang="es-ES_tradnl"/>
        </a:p>
      </dgm:t>
    </dgm:pt>
    <dgm:pt modelId="{4D04333A-0A93-460B-8002-085BC61BEF76}" type="sibTrans" cxnId="{752F26FC-24A3-4679-8744-3884A78A256B}">
      <dgm:prSet/>
      <dgm:spPr/>
      <dgm:t>
        <a:bodyPr/>
        <a:lstStyle/>
        <a:p>
          <a:endParaRPr lang="es-ES_tradnl"/>
        </a:p>
      </dgm:t>
    </dgm:pt>
    <dgm:pt modelId="{DE4E3C37-3FAC-4C96-9786-6746691AADB9}">
      <dgm:prSet/>
      <dgm:spPr/>
      <dgm:t>
        <a:bodyPr/>
        <a:lstStyle/>
        <a:p>
          <a:pPr rtl="0"/>
          <a:r>
            <a:rPr lang="es-ES"/>
            <a:t>Cultura</a:t>
          </a:r>
          <a:endParaRPr lang="es-ES_tradnl"/>
        </a:p>
      </dgm:t>
    </dgm:pt>
    <dgm:pt modelId="{DAA23718-C0C6-418D-8A9C-A8A1B8FD47C3}" type="parTrans" cxnId="{D237D35A-AC32-4B75-8865-C9EF1AF595F7}">
      <dgm:prSet/>
      <dgm:spPr/>
      <dgm:t>
        <a:bodyPr/>
        <a:lstStyle/>
        <a:p>
          <a:endParaRPr lang="es-ES_tradnl"/>
        </a:p>
      </dgm:t>
    </dgm:pt>
    <dgm:pt modelId="{1CAD2F75-65BE-4A97-8959-A72ACD77C1D6}" type="sibTrans" cxnId="{D237D35A-AC32-4B75-8865-C9EF1AF595F7}">
      <dgm:prSet/>
      <dgm:spPr/>
      <dgm:t>
        <a:bodyPr/>
        <a:lstStyle/>
        <a:p>
          <a:endParaRPr lang="es-ES_tradnl"/>
        </a:p>
      </dgm:t>
    </dgm:pt>
    <dgm:pt modelId="{CDAF5D0B-F436-4DF3-A26C-B62E7A63F8A4}">
      <dgm:prSet/>
      <dgm:spPr/>
      <dgm:t>
        <a:bodyPr/>
        <a:lstStyle/>
        <a:p>
          <a:pPr rtl="0"/>
          <a:r>
            <a:rPr lang="es-ES"/>
            <a:t>Conocimientos y desempeño de la organización</a:t>
          </a:r>
          <a:endParaRPr lang="es-ES_tradnl"/>
        </a:p>
      </dgm:t>
    </dgm:pt>
    <dgm:pt modelId="{48E9C4D5-1B11-4B9F-8CC9-AEABE4CF85B6}" type="parTrans" cxnId="{88AF839E-90FA-4FFC-B284-7B9BC925DEEA}">
      <dgm:prSet/>
      <dgm:spPr/>
      <dgm:t>
        <a:bodyPr/>
        <a:lstStyle/>
        <a:p>
          <a:endParaRPr lang="es-ES_tradnl"/>
        </a:p>
      </dgm:t>
    </dgm:pt>
    <dgm:pt modelId="{44F24034-B585-4659-B700-F47B7A2FDC32}" type="sibTrans" cxnId="{88AF839E-90FA-4FFC-B284-7B9BC925DEEA}">
      <dgm:prSet/>
      <dgm:spPr/>
      <dgm:t>
        <a:bodyPr/>
        <a:lstStyle/>
        <a:p>
          <a:endParaRPr lang="es-ES_tradnl"/>
        </a:p>
      </dgm:t>
    </dgm:pt>
    <dgm:pt modelId="{2ACB88E6-9E10-463A-B48D-6DE673CD1881}">
      <dgm:prSet/>
      <dgm:spPr/>
      <dgm:t>
        <a:bodyPr/>
        <a:lstStyle/>
        <a:p>
          <a:pPr rtl="0"/>
          <a:r>
            <a:rPr lang="es-ES"/>
            <a:t>Recursos humanos</a:t>
          </a:r>
          <a:endParaRPr lang="es-ES_tradnl"/>
        </a:p>
      </dgm:t>
    </dgm:pt>
    <dgm:pt modelId="{BFE70022-9973-4944-8D7B-3F4F95D7847D}" type="parTrans" cxnId="{F5ED8343-BFBD-4941-B5AB-676EAD7D8DE7}">
      <dgm:prSet/>
      <dgm:spPr/>
      <dgm:t>
        <a:bodyPr/>
        <a:lstStyle/>
        <a:p>
          <a:endParaRPr lang="es-ES_tradnl"/>
        </a:p>
      </dgm:t>
    </dgm:pt>
    <dgm:pt modelId="{5E3216FB-FBD2-4221-99E0-9A593C97BDAD}" type="sibTrans" cxnId="{F5ED8343-BFBD-4941-B5AB-676EAD7D8DE7}">
      <dgm:prSet/>
      <dgm:spPr/>
      <dgm:t>
        <a:bodyPr/>
        <a:lstStyle/>
        <a:p>
          <a:endParaRPr lang="es-ES_tradnl"/>
        </a:p>
      </dgm:t>
    </dgm:pt>
    <dgm:pt modelId="{8C3A0468-D800-436F-89C8-124336E0A189}">
      <dgm:prSet/>
      <dgm:spPr/>
      <dgm:t>
        <a:bodyPr/>
        <a:lstStyle/>
        <a:p>
          <a:pPr rtl="0"/>
          <a:r>
            <a:rPr lang="es-ES"/>
            <a:t>Políticas, normativas y reglamentos</a:t>
          </a:r>
          <a:endParaRPr lang="es-ES_tradnl"/>
        </a:p>
      </dgm:t>
    </dgm:pt>
    <dgm:pt modelId="{4335A5E9-9EC6-4DBD-9985-FF58BE66F903}" type="parTrans" cxnId="{6D8C1803-3741-4421-AA63-8DA9A2FF79C3}">
      <dgm:prSet/>
      <dgm:spPr/>
      <dgm:t>
        <a:bodyPr/>
        <a:lstStyle/>
        <a:p>
          <a:endParaRPr lang="es-ES_tradnl"/>
        </a:p>
      </dgm:t>
    </dgm:pt>
    <dgm:pt modelId="{5E8B143D-B55C-4AE2-B5A2-7E1230230E69}" type="sibTrans" cxnId="{6D8C1803-3741-4421-AA63-8DA9A2FF79C3}">
      <dgm:prSet/>
      <dgm:spPr/>
      <dgm:t>
        <a:bodyPr/>
        <a:lstStyle/>
        <a:p>
          <a:endParaRPr lang="es-ES_tradnl"/>
        </a:p>
      </dgm:t>
    </dgm:pt>
    <dgm:pt modelId="{911F125C-E5DD-4569-AE0E-B97C67747192}">
      <dgm:prSet/>
      <dgm:spPr/>
      <dgm:t>
        <a:bodyPr/>
        <a:lstStyle/>
        <a:p>
          <a:pPr rtl="0"/>
          <a:r>
            <a:rPr lang="es-ES"/>
            <a:t>Infraestructura edilicia y equipamiento tecnológico</a:t>
          </a:r>
          <a:endParaRPr lang="es-ES_tradnl"/>
        </a:p>
      </dgm:t>
    </dgm:pt>
    <dgm:pt modelId="{3FF2CAB0-1558-4DED-B292-FECA582419E9}" type="parTrans" cxnId="{0DD65625-5C7D-476A-BB80-7CCA7046CB4D}">
      <dgm:prSet/>
      <dgm:spPr/>
      <dgm:t>
        <a:bodyPr/>
        <a:lstStyle/>
        <a:p>
          <a:endParaRPr lang="es-ES_tradnl"/>
        </a:p>
      </dgm:t>
    </dgm:pt>
    <dgm:pt modelId="{4F285C6D-0C79-48E4-B5D0-D97BD09C742E}" type="sibTrans" cxnId="{0DD65625-5C7D-476A-BB80-7CCA7046CB4D}">
      <dgm:prSet/>
      <dgm:spPr/>
      <dgm:t>
        <a:bodyPr/>
        <a:lstStyle/>
        <a:p>
          <a:endParaRPr lang="es-ES_tradnl"/>
        </a:p>
      </dgm:t>
    </dgm:pt>
    <dgm:pt modelId="{C10E1223-323E-46BE-9779-D9C01CD81D13}">
      <dgm:prSet/>
      <dgm:spPr/>
      <dgm:t>
        <a:bodyPr/>
        <a:lstStyle/>
        <a:p>
          <a:pPr rtl="0"/>
          <a:r>
            <a:rPr lang="es-ES"/>
            <a:t>Recursos financieros</a:t>
          </a:r>
          <a:endParaRPr lang="es-ES_tradnl"/>
        </a:p>
      </dgm:t>
    </dgm:pt>
    <dgm:pt modelId="{442EE349-CBE5-422E-BF3F-84CE828DC403}" type="parTrans" cxnId="{017A38D1-789A-4B1E-A344-6A760DE7FF99}">
      <dgm:prSet/>
      <dgm:spPr/>
      <dgm:t>
        <a:bodyPr/>
        <a:lstStyle/>
        <a:p>
          <a:endParaRPr lang="es-ES_tradnl"/>
        </a:p>
      </dgm:t>
    </dgm:pt>
    <dgm:pt modelId="{6B7B9AE2-7A57-4EE6-9149-27BC60D3EFA4}" type="sibTrans" cxnId="{017A38D1-789A-4B1E-A344-6A760DE7FF99}">
      <dgm:prSet/>
      <dgm:spPr/>
      <dgm:t>
        <a:bodyPr/>
        <a:lstStyle/>
        <a:p>
          <a:endParaRPr lang="es-ES_tradnl"/>
        </a:p>
      </dgm:t>
    </dgm:pt>
    <dgm:pt modelId="{69CD7B5F-C6BB-4AF5-943B-B2BA76C533B4}">
      <dgm:prSet/>
      <dgm:spPr/>
      <dgm:t>
        <a:bodyPr/>
        <a:lstStyle/>
        <a:p>
          <a:pPr rtl="0"/>
          <a:r>
            <a:rPr lang="es-ES"/>
            <a:t>Proveedores internos</a:t>
          </a:r>
          <a:endParaRPr lang="es-ES_tradnl"/>
        </a:p>
      </dgm:t>
    </dgm:pt>
    <dgm:pt modelId="{6602866B-CA29-4368-BFF1-7A6EC1D1EBE1}" type="parTrans" cxnId="{C7EC7260-2DD0-4CC0-92C1-D572FDB90A0A}">
      <dgm:prSet/>
      <dgm:spPr/>
      <dgm:t>
        <a:bodyPr/>
        <a:lstStyle/>
        <a:p>
          <a:endParaRPr lang="es-ES_tradnl"/>
        </a:p>
      </dgm:t>
    </dgm:pt>
    <dgm:pt modelId="{14C273A4-EFEB-4674-8241-20A8FED5967C}" type="sibTrans" cxnId="{C7EC7260-2DD0-4CC0-92C1-D572FDB90A0A}">
      <dgm:prSet/>
      <dgm:spPr/>
      <dgm:t>
        <a:bodyPr/>
        <a:lstStyle/>
        <a:p>
          <a:endParaRPr lang="es-ES_tradnl"/>
        </a:p>
      </dgm:t>
    </dgm:pt>
    <dgm:pt modelId="{AE12C774-B8A0-415C-939A-0ECA06072172}">
      <dgm:prSet/>
      <dgm:spPr/>
      <dgm:t>
        <a:bodyPr/>
        <a:lstStyle/>
        <a:p>
          <a:pPr rtl="0"/>
          <a:r>
            <a:rPr lang="es-ES"/>
            <a:t>Usuarios internos</a:t>
          </a:r>
          <a:endParaRPr lang="es-ES_tradnl"/>
        </a:p>
      </dgm:t>
    </dgm:pt>
    <dgm:pt modelId="{771A5FF6-5F4A-4E41-BDF0-0A7A6555E72C}" type="parTrans" cxnId="{668DEEC8-590E-45E1-81FF-CFD4E6674397}">
      <dgm:prSet/>
      <dgm:spPr/>
      <dgm:t>
        <a:bodyPr/>
        <a:lstStyle/>
        <a:p>
          <a:endParaRPr lang="es-ES_tradnl"/>
        </a:p>
      </dgm:t>
    </dgm:pt>
    <dgm:pt modelId="{62314882-8CCD-4942-BE60-E103BDF5E960}" type="sibTrans" cxnId="{668DEEC8-590E-45E1-81FF-CFD4E6674397}">
      <dgm:prSet/>
      <dgm:spPr/>
      <dgm:t>
        <a:bodyPr/>
        <a:lstStyle/>
        <a:p>
          <a:endParaRPr lang="es-ES_tradnl"/>
        </a:p>
      </dgm:t>
    </dgm:pt>
    <dgm:pt modelId="{9F4C9B3E-23DF-4AA2-BCB5-6DA265B43703}" type="pres">
      <dgm:prSet presAssocID="{D44D4286-F693-40F6-A2AE-2AE1675AE400}" presName="linear" presStyleCnt="0">
        <dgm:presLayoutVars>
          <dgm:animLvl val="lvl"/>
          <dgm:resizeHandles val="exact"/>
        </dgm:presLayoutVars>
      </dgm:prSet>
      <dgm:spPr/>
    </dgm:pt>
    <dgm:pt modelId="{88257738-92E7-404A-9A7A-1609460888BD}" type="pres">
      <dgm:prSet presAssocID="{EC355051-0E20-454B-9CA8-8ABAD931D33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95E4136-8184-409F-8D7F-0DAE8919CBC1}" type="pres">
      <dgm:prSet presAssocID="{EC355051-0E20-454B-9CA8-8ABAD931D33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68A602-2230-44CE-B882-80265DEB4726}" type="presOf" srcId="{EC355051-0E20-454B-9CA8-8ABAD931D333}" destId="{88257738-92E7-404A-9A7A-1609460888BD}" srcOrd="0" destOrd="0" presId="urn:microsoft.com/office/officeart/2005/8/layout/vList2"/>
    <dgm:cxn modelId="{6D8C1803-3741-4421-AA63-8DA9A2FF79C3}" srcId="{EC355051-0E20-454B-9CA8-8ABAD931D333}" destId="{8C3A0468-D800-436F-89C8-124336E0A189}" srcOrd="3" destOrd="0" parTransId="{4335A5E9-9EC6-4DBD-9985-FF58BE66F903}" sibTransId="{5E8B143D-B55C-4AE2-B5A2-7E1230230E69}"/>
    <dgm:cxn modelId="{9F132806-BF4A-4D32-9313-DB8E08F7FC5D}" type="presOf" srcId="{69CD7B5F-C6BB-4AF5-943B-B2BA76C533B4}" destId="{D95E4136-8184-409F-8D7F-0DAE8919CBC1}" srcOrd="0" destOrd="6" presId="urn:microsoft.com/office/officeart/2005/8/layout/vList2"/>
    <dgm:cxn modelId="{4E08E910-E50A-4EC9-966A-6605DB6BB91B}" type="presOf" srcId="{2ACB88E6-9E10-463A-B48D-6DE673CD1881}" destId="{D95E4136-8184-409F-8D7F-0DAE8919CBC1}" srcOrd="0" destOrd="2" presId="urn:microsoft.com/office/officeart/2005/8/layout/vList2"/>
    <dgm:cxn modelId="{0DD65625-5C7D-476A-BB80-7CCA7046CB4D}" srcId="{EC355051-0E20-454B-9CA8-8ABAD931D333}" destId="{911F125C-E5DD-4569-AE0E-B97C67747192}" srcOrd="4" destOrd="0" parTransId="{3FF2CAB0-1558-4DED-B292-FECA582419E9}" sibTransId="{4F285C6D-0C79-48E4-B5D0-D97BD09C742E}"/>
    <dgm:cxn modelId="{92F61427-C7D7-403F-A55A-EEECAAEF5F0D}" type="presOf" srcId="{DE4E3C37-3FAC-4C96-9786-6746691AADB9}" destId="{D95E4136-8184-409F-8D7F-0DAE8919CBC1}" srcOrd="0" destOrd="0" presId="urn:microsoft.com/office/officeart/2005/8/layout/vList2"/>
    <dgm:cxn modelId="{08DB6027-A5B8-4EC8-A164-5F447654EC84}" type="presOf" srcId="{8C3A0468-D800-436F-89C8-124336E0A189}" destId="{D95E4136-8184-409F-8D7F-0DAE8919CBC1}" srcOrd="0" destOrd="3" presId="urn:microsoft.com/office/officeart/2005/8/layout/vList2"/>
    <dgm:cxn modelId="{C7EC7260-2DD0-4CC0-92C1-D572FDB90A0A}" srcId="{EC355051-0E20-454B-9CA8-8ABAD931D333}" destId="{69CD7B5F-C6BB-4AF5-943B-B2BA76C533B4}" srcOrd="6" destOrd="0" parTransId="{6602866B-CA29-4368-BFF1-7A6EC1D1EBE1}" sibTransId="{14C273A4-EFEB-4674-8241-20A8FED5967C}"/>
    <dgm:cxn modelId="{F5ED8343-BFBD-4941-B5AB-676EAD7D8DE7}" srcId="{EC355051-0E20-454B-9CA8-8ABAD931D333}" destId="{2ACB88E6-9E10-463A-B48D-6DE673CD1881}" srcOrd="2" destOrd="0" parTransId="{BFE70022-9973-4944-8D7B-3F4F95D7847D}" sibTransId="{5E3216FB-FBD2-4221-99E0-9A593C97BDAD}"/>
    <dgm:cxn modelId="{468D6B45-CE69-4DD9-BA5A-43F22AD2CF5B}" type="presOf" srcId="{CDAF5D0B-F436-4DF3-A26C-B62E7A63F8A4}" destId="{D95E4136-8184-409F-8D7F-0DAE8919CBC1}" srcOrd="0" destOrd="1" presId="urn:microsoft.com/office/officeart/2005/8/layout/vList2"/>
    <dgm:cxn modelId="{B56AB46D-CC0B-4E02-8790-36BE2E6CA3BD}" type="presOf" srcId="{D44D4286-F693-40F6-A2AE-2AE1675AE400}" destId="{9F4C9B3E-23DF-4AA2-BCB5-6DA265B43703}" srcOrd="0" destOrd="0" presId="urn:microsoft.com/office/officeart/2005/8/layout/vList2"/>
    <dgm:cxn modelId="{4E1C9656-3EC9-41A5-8482-6367EA032DEF}" type="presOf" srcId="{911F125C-E5DD-4569-AE0E-B97C67747192}" destId="{D95E4136-8184-409F-8D7F-0DAE8919CBC1}" srcOrd="0" destOrd="4" presId="urn:microsoft.com/office/officeart/2005/8/layout/vList2"/>
    <dgm:cxn modelId="{D237D35A-AC32-4B75-8865-C9EF1AF595F7}" srcId="{EC355051-0E20-454B-9CA8-8ABAD931D333}" destId="{DE4E3C37-3FAC-4C96-9786-6746691AADB9}" srcOrd="0" destOrd="0" parTransId="{DAA23718-C0C6-418D-8A9C-A8A1B8FD47C3}" sibTransId="{1CAD2F75-65BE-4A97-8959-A72ACD77C1D6}"/>
    <dgm:cxn modelId="{88AF839E-90FA-4FFC-B284-7B9BC925DEEA}" srcId="{EC355051-0E20-454B-9CA8-8ABAD931D333}" destId="{CDAF5D0B-F436-4DF3-A26C-B62E7A63F8A4}" srcOrd="1" destOrd="0" parTransId="{48E9C4D5-1B11-4B9F-8CC9-AEABE4CF85B6}" sibTransId="{44F24034-B585-4659-B700-F47B7A2FDC32}"/>
    <dgm:cxn modelId="{A68F4EA2-D32A-480F-BAF5-4C17482BE1FA}" type="presOf" srcId="{AE12C774-B8A0-415C-939A-0ECA06072172}" destId="{D95E4136-8184-409F-8D7F-0DAE8919CBC1}" srcOrd="0" destOrd="7" presId="urn:microsoft.com/office/officeart/2005/8/layout/vList2"/>
    <dgm:cxn modelId="{4AEB9FA3-F277-476C-85B9-89F47F27D504}" type="presOf" srcId="{C10E1223-323E-46BE-9779-D9C01CD81D13}" destId="{D95E4136-8184-409F-8D7F-0DAE8919CBC1}" srcOrd="0" destOrd="5" presId="urn:microsoft.com/office/officeart/2005/8/layout/vList2"/>
    <dgm:cxn modelId="{668DEEC8-590E-45E1-81FF-CFD4E6674397}" srcId="{EC355051-0E20-454B-9CA8-8ABAD931D333}" destId="{AE12C774-B8A0-415C-939A-0ECA06072172}" srcOrd="7" destOrd="0" parTransId="{771A5FF6-5F4A-4E41-BDF0-0A7A6555E72C}" sibTransId="{62314882-8CCD-4942-BE60-E103BDF5E960}"/>
    <dgm:cxn modelId="{017A38D1-789A-4B1E-A344-6A760DE7FF99}" srcId="{EC355051-0E20-454B-9CA8-8ABAD931D333}" destId="{C10E1223-323E-46BE-9779-D9C01CD81D13}" srcOrd="5" destOrd="0" parTransId="{442EE349-CBE5-422E-BF3F-84CE828DC403}" sibTransId="{6B7B9AE2-7A57-4EE6-9149-27BC60D3EFA4}"/>
    <dgm:cxn modelId="{752F26FC-24A3-4679-8744-3884A78A256B}" srcId="{D44D4286-F693-40F6-A2AE-2AE1675AE400}" destId="{EC355051-0E20-454B-9CA8-8ABAD931D333}" srcOrd="0" destOrd="0" parTransId="{659B998A-2571-4480-A997-9203F4492B4C}" sibTransId="{4D04333A-0A93-460B-8002-085BC61BEF76}"/>
    <dgm:cxn modelId="{4A800BBF-3632-4A04-904E-57482015DF28}" type="presParOf" srcId="{9F4C9B3E-23DF-4AA2-BCB5-6DA265B43703}" destId="{88257738-92E7-404A-9A7A-1609460888BD}" srcOrd="0" destOrd="0" presId="urn:microsoft.com/office/officeart/2005/8/layout/vList2"/>
    <dgm:cxn modelId="{5F84A0E0-631E-4F4C-AA88-DCB193408ADE}" type="presParOf" srcId="{9F4C9B3E-23DF-4AA2-BCB5-6DA265B43703}" destId="{D95E4136-8184-409F-8D7F-0DAE8919CB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20E9CC-B034-46CD-92E3-95F4FA0417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CE5C0B4-8CC9-4A70-BF33-DE5972702FB7}">
      <dgm:prSet/>
      <dgm:spPr/>
      <dgm:t>
        <a:bodyPr/>
        <a:lstStyle/>
        <a:p>
          <a:pPr rtl="0"/>
          <a:r>
            <a:rPr lang="es-ES" b="1" dirty="0"/>
            <a:t>Contexto externo</a:t>
          </a:r>
          <a:endParaRPr lang="es-ES_tradnl" dirty="0"/>
        </a:p>
      </dgm:t>
    </dgm:pt>
    <dgm:pt modelId="{E8A6521D-9AA1-4DAC-8D82-524EE8FB6DF3}" type="parTrans" cxnId="{C63717ED-5164-41C3-8028-B26840099E79}">
      <dgm:prSet/>
      <dgm:spPr/>
      <dgm:t>
        <a:bodyPr/>
        <a:lstStyle/>
        <a:p>
          <a:endParaRPr lang="es-ES_tradnl"/>
        </a:p>
      </dgm:t>
    </dgm:pt>
    <dgm:pt modelId="{6E638ED7-2DDC-43D0-A7FE-3A03E894DAEB}" type="sibTrans" cxnId="{C63717ED-5164-41C3-8028-B26840099E79}">
      <dgm:prSet/>
      <dgm:spPr/>
      <dgm:t>
        <a:bodyPr/>
        <a:lstStyle/>
        <a:p>
          <a:endParaRPr lang="es-ES_tradnl"/>
        </a:p>
      </dgm:t>
    </dgm:pt>
    <dgm:pt modelId="{07A84C80-655B-4C61-BD59-F7E993539C68}">
      <dgm:prSet/>
      <dgm:spPr/>
      <dgm:t>
        <a:bodyPr/>
        <a:lstStyle/>
        <a:p>
          <a:pPr rtl="0"/>
          <a:r>
            <a:rPr lang="es-ES" dirty="0"/>
            <a:t>Matriz POAM (Perfil de Oportunidades y Amenazas del Medio)</a:t>
          </a:r>
          <a:endParaRPr lang="es-ES_tradnl" dirty="0"/>
        </a:p>
      </dgm:t>
    </dgm:pt>
    <dgm:pt modelId="{32869FB4-3515-43C5-B1B4-57465E148276}" type="parTrans" cxnId="{2C8EAA0C-9CED-4DAD-83AA-45CB3A210E3A}">
      <dgm:prSet/>
      <dgm:spPr/>
      <dgm:t>
        <a:bodyPr/>
        <a:lstStyle/>
        <a:p>
          <a:endParaRPr lang="es-ES_tradnl"/>
        </a:p>
      </dgm:t>
    </dgm:pt>
    <dgm:pt modelId="{130A8AC7-A705-4BF9-8FA1-B9FD37C8106B}" type="sibTrans" cxnId="{2C8EAA0C-9CED-4DAD-83AA-45CB3A210E3A}">
      <dgm:prSet/>
      <dgm:spPr/>
      <dgm:t>
        <a:bodyPr/>
        <a:lstStyle/>
        <a:p>
          <a:endParaRPr lang="es-ES_tradnl"/>
        </a:p>
      </dgm:t>
    </dgm:pt>
    <dgm:pt modelId="{350C81DE-66FA-494F-B81B-B0808410B124}">
      <dgm:prSet/>
      <dgm:spPr/>
      <dgm:t>
        <a:bodyPr/>
        <a:lstStyle/>
        <a:p>
          <a:pPr rtl="0"/>
          <a:r>
            <a:rPr lang="es-ES" dirty="0">
              <a:solidFill>
                <a:schemeClr val="tx1"/>
              </a:solidFill>
            </a:rPr>
            <a:t>Entono legal (</a:t>
          </a:r>
          <a:r>
            <a:rPr lang="es-ES" dirty="0"/>
            <a:t>Lineamientos y normativas, Leyes, Resoluciones)</a:t>
          </a:r>
          <a:endParaRPr lang="es-ES_tradnl" dirty="0">
            <a:solidFill>
              <a:schemeClr val="tx1"/>
            </a:solidFill>
          </a:endParaRPr>
        </a:p>
      </dgm:t>
    </dgm:pt>
    <dgm:pt modelId="{F3D5845C-8E10-45B0-8A40-CE852F6D68E0}" type="parTrans" cxnId="{1ABE3D22-F8F9-415E-AFE7-BE475790AE58}">
      <dgm:prSet/>
      <dgm:spPr/>
      <dgm:t>
        <a:bodyPr/>
        <a:lstStyle/>
        <a:p>
          <a:endParaRPr lang="es-ES_tradnl"/>
        </a:p>
      </dgm:t>
    </dgm:pt>
    <dgm:pt modelId="{52A08C5F-46FB-4E0A-AA49-F6088E7B3478}" type="sibTrans" cxnId="{1ABE3D22-F8F9-415E-AFE7-BE475790AE58}">
      <dgm:prSet/>
      <dgm:spPr/>
      <dgm:t>
        <a:bodyPr/>
        <a:lstStyle/>
        <a:p>
          <a:endParaRPr lang="es-ES_tradnl"/>
        </a:p>
      </dgm:t>
    </dgm:pt>
    <dgm:pt modelId="{B8630D59-201B-4DC5-851B-C173E71F2A39}">
      <dgm:prSet/>
      <dgm:spPr/>
      <dgm:t>
        <a:bodyPr/>
        <a:lstStyle/>
        <a:p>
          <a:pPr rtl="0"/>
          <a:r>
            <a:rPr lang="es-ES" dirty="0"/>
            <a:t>Entorno tecnológico</a:t>
          </a:r>
          <a:endParaRPr lang="es-ES_tradnl" dirty="0"/>
        </a:p>
      </dgm:t>
    </dgm:pt>
    <dgm:pt modelId="{D3170E21-38F0-484B-965A-B4E73F865F50}" type="parTrans" cxnId="{38C6B416-CFA2-4094-9AA9-DEC75C3023AD}">
      <dgm:prSet/>
      <dgm:spPr/>
      <dgm:t>
        <a:bodyPr/>
        <a:lstStyle/>
        <a:p>
          <a:endParaRPr lang="es-ES_tradnl"/>
        </a:p>
      </dgm:t>
    </dgm:pt>
    <dgm:pt modelId="{9C8ED17E-666E-4801-AC1A-18D9C50241B2}" type="sibTrans" cxnId="{38C6B416-CFA2-4094-9AA9-DEC75C3023AD}">
      <dgm:prSet/>
      <dgm:spPr/>
      <dgm:t>
        <a:bodyPr/>
        <a:lstStyle/>
        <a:p>
          <a:endParaRPr lang="es-ES_tradnl"/>
        </a:p>
      </dgm:t>
    </dgm:pt>
    <dgm:pt modelId="{7DDFBACC-DD53-4CB4-84A3-CCBFCCC9B061}">
      <dgm:prSet/>
      <dgm:spPr/>
      <dgm:t>
        <a:bodyPr/>
        <a:lstStyle/>
        <a:p>
          <a:pPr rtl="0"/>
          <a:r>
            <a:rPr lang="es-ES" dirty="0"/>
            <a:t>Entorno educativo, cultural y social</a:t>
          </a:r>
          <a:endParaRPr lang="es-ES_tradnl" dirty="0"/>
        </a:p>
      </dgm:t>
    </dgm:pt>
    <dgm:pt modelId="{79E709CB-6C79-4C91-8968-D66F8CAC7C5A}" type="parTrans" cxnId="{079A65DB-2048-478B-A453-3DA933049524}">
      <dgm:prSet/>
      <dgm:spPr/>
      <dgm:t>
        <a:bodyPr/>
        <a:lstStyle/>
        <a:p>
          <a:endParaRPr lang="es-ES_tradnl"/>
        </a:p>
      </dgm:t>
    </dgm:pt>
    <dgm:pt modelId="{31ACDEB8-243E-4184-BEB2-3F43412E34B5}" type="sibTrans" cxnId="{079A65DB-2048-478B-A453-3DA933049524}">
      <dgm:prSet/>
      <dgm:spPr/>
      <dgm:t>
        <a:bodyPr/>
        <a:lstStyle/>
        <a:p>
          <a:endParaRPr lang="es-ES_tradnl"/>
        </a:p>
      </dgm:t>
    </dgm:pt>
    <dgm:pt modelId="{67EA555E-5F0E-47EF-BD6F-F9FB3BFB004F}">
      <dgm:prSet/>
      <dgm:spPr/>
      <dgm:t>
        <a:bodyPr/>
        <a:lstStyle/>
        <a:p>
          <a:pPr rtl="0"/>
          <a:r>
            <a:rPr lang="es-ES"/>
            <a:t>Entorno económico</a:t>
          </a:r>
          <a:endParaRPr lang="es-ES_tradnl"/>
        </a:p>
      </dgm:t>
    </dgm:pt>
    <dgm:pt modelId="{A63C53C3-FB02-4F6D-BCB6-D5F64A04FFC8}" type="parTrans" cxnId="{BDDA153C-A5B9-48F1-B1C0-DBB497EFA3AA}">
      <dgm:prSet/>
      <dgm:spPr/>
      <dgm:t>
        <a:bodyPr/>
        <a:lstStyle/>
        <a:p>
          <a:endParaRPr lang="es-ES_tradnl"/>
        </a:p>
      </dgm:t>
    </dgm:pt>
    <dgm:pt modelId="{27F5D370-C8B0-484F-BF60-56D149B62FB4}" type="sibTrans" cxnId="{BDDA153C-A5B9-48F1-B1C0-DBB497EFA3AA}">
      <dgm:prSet/>
      <dgm:spPr/>
      <dgm:t>
        <a:bodyPr/>
        <a:lstStyle/>
        <a:p>
          <a:endParaRPr lang="es-ES_tradnl"/>
        </a:p>
      </dgm:t>
    </dgm:pt>
    <dgm:pt modelId="{6FBD1699-0AC0-4C4D-9A36-6C21AB655A18}">
      <dgm:prSet/>
      <dgm:spPr/>
      <dgm:t>
        <a:bodyPr/>
        <a:lstStyle/>
        <a:p>
          <a:pPr rtl="0"/>
          <a:r>
            <a:rPr lang="es-ES" dirty="0"/>
            <a:t>Redes de cooperación</a:t>
          </a:r>
          <a:endParaRPr lang="es-ES_tradnl" dirty="0"/>
        </a:p>
      </dgm:t>
    </dgm:pt>
    <dgm:pt modelId="{0EC97A3A-25EC-4FF4-9D37-0FE0FDAA445A}" type="parTrans" cxnId="{20BE4C8C-4151-4072-B2F8-57EC080B4CFA}">
      <dgm:prSet/>
      <dgm:spPr/>
      <dgm:t>
        <a:bodyPr/>
        <a:lstStyle/>
        <a:p>
          <a:endParaRPr lang="es-ES_tradnl"/>
        </a:p>
      </dgm:t>
    </dgm:pt>
    <dgm:pt modelId="{CE10AA16-B5C6-48EB-B6AF-FAA4263F7B29}" type="sibTrans" cxnId="{20BE4C8C-4151-4072-B2F8-57EC080B4CFA}">
      <dgm:prSet/>
      <dgm:spPr/>
      <dgm:t>
        <a:bodyPr/>
        <a:lstStyle/>
        <a:p>
          <a:endParaRPr lang="es-ES_tradnl"/>
        </a:p>
      </dgm:t>
    </dgm:pt>
    <dgm:pt modelId="{8C11E4DA-D239-4BA4-A772-397390E494DB}">
      <dgm:prSet/>
      <dgm:spPr/>
      <dgm:t>
        <a:bodyPr/>
        <a:lstStyle/>
        <a:p>
          <a:pPr rtl="0"/>
          <a:r>
            <a:rPr lang="es-ES" dirty="0">
              <a:solidFill>
                <a:srgbClr val="C00000"/>
              </a:solidFill>
            </a:rPr>
            <a:t>Proveedores externos</a:t>
          </a:r>
          <a:endParaRPr lang="es-ES_tradnl" dirty="0">
            <a:solidFill>
              <a:srgbClr val="C00000"/>
            </a:solidFill>
          </a:endParaRPr>
        </a:p>
      </dgm:t>
    </dgm:pt>
    <dgm:pt modelId="{4273C44E-87CA-40F7-BF35-0B36C5E9503D}" type="parTrans" cxnId="{667C13C1-63E7-4D8A-A5EA-BE6D118ACC00}">
      <dgm:prSet/>
      <dgm:spPr/>
      <dgm:t>
        <a:bodyPr/>
        <a:lstStyle/>
        <a:p>
          <a:endParaRPr lang="es-ES_tradnl"/>
        </a:p>
      </dgm:t>
    </dgm:pt>
    <dgm:pt modelId="{40D35A7D-BBB7-4172-AD61-D0A1206026C8}" type="sibTrans" cxnId="{667C13C1-63E7-4D8A-A5EA-BE6D118ACC00}">
      <dgm:prSet/>
      <dgm:spPr/>
      <dgm:t>
        <a:bodyPr/>
        <a:lstStyle/>
        <a:p>
          <a:endParaRPr lang="es-ES_tradnl"/>
        </a:p>
      </dgm:t>
    </dgm:pt>
    <dgm:pt modelId="{F6D4928F-C644-4D67-BAEE-4D897519B82B}">
      <dgm:prSet/>
      <dgm:spPr/>
      <dgm:t>
        <a:bodyPr/>
        <a:lstStyle/>
        <a:p>
          <a:pPr rtl="0"/>
          <a:r>
            <a:rPr lang="es-ES" dirty="0">
              <a:solidFill>
                <a:srgbClr val="C00000"/>
              </a:solidFill>
            </a:rPr>
            <a:t>Usuarios externos</a:t>
          </a:r>
          <a:endParaRPr lang="es-ES_tradnl" dirty="0">
            <a:solidFill>
              <a:srgbClr val="C00000"/>
            </a:solidFill>
          </a:endParaRPr>
        </a:p>
      </dgm:t>
    </dgm:pt>
    <dgm:pt modelId="{16B440A4-BD3D-45B7-A56B-E5A216CBBBC0}" type="parTrans" cxnId="{23169529-7DDE-4208-B858-AF9197E2376C}">
      <dgm:prSet/>
      <dgm:spPr/>
      <dgm:t>
        <a:bodyPr/>
        <a:lstStyle/>
        <a:p>
          <a:endParaRPr lang="es-ES_tradnl"/>
        </a:p>
      </dgm:t>
    </dgm:pt>
    <dgm:pt modelId="{46CF8322-E869-4431-B839-9DF9CD1058AA}" type="sibTrans" cxnId="{23169529-7DDE-4208-B858-AF9197E2376C}">
      <dgm:prSet/>
      <dgm:spPr/>
      <dgm:t>
        <a:bodyPr/>
        <a:lstStyle/>
        <a:p>
          <a:endParaRPr lang="es-ES_tradnl"/>
        </a:p>
      </dgm:t>
    </dgm:pt>
    <dgm:pt modelId="{A6567F63-7BF7-4200-955C-E633A814632E}" type="pres">
      <dgm:prSet presAssocID="{BF20E9CC-B034-46CD-92E3-95F4FA041796}" presName="linear" presStyleCnt="0">
        <dgm:presLayoutVars>
          <dgm:dir/>
          <dgm:animLvl val="lvl"/>
          <dgm:resizeHandles val="exact"/>
        </dgm:presLayoutVars>
      </dgm:prSet>
      <dgm:spPr/>
    </dgm:pt>
    <dgm:pt modelId="{306D6718-5621-41F1-A335-1B75142211A6}" type="pres">
      <dgm:prSet presAssocID="{4CE5C0B4-8CC9-4A70-BF33-DE5972702FB7}" presName="parentLin" presStyleCnt="0"/>
      <dgm:spPr/>
    </dgm:pt>
    <dgm:pt modelId="{DF6C3872-3EE3-488D-9B4D-00CFD01430EE}" type="pres">
      <dgm:prSet presAssocID="{4CE5C0B4-8CC9-4A70-BF33-DE5972702FB7}" presName="parentLeftMargin" presStyleLbl="node1" presStyleIdx="0" presStyleCnt="1"/>
      <dgm:spPr/>
    </dgm:pt>
    <dgm:pt modelId="{F0EB1B34-606B-48F5-82F9-5A0DBDF06394}" type="pres">
      <dgm:prSet presAssocID="{4CE5C0B4-8CC9-4A70-BF33-DE5972702FB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4710E19-F8D8-499F-BAB6-BC5A36B094E8}" type="pres">
      <dgm:prSet presAssocID="{4CE5C0B4-8CC9-4A70-BF33-DE5972702FB7}" presName="negativeSpace" presStyleCnt="0"/>
      <dgm:spPr/>
    </dgm:pt>
    <dgm:pt modelId="{B2C4F7B7-254D-43BA-9071-5700A0B50FC9}" type="pres">
      <dgm:prSet presAssocID="{4CE5C0B4-8CC9-4A70-BF33-DE5972702FB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C8EAA0C-9CED-4DAD-83AA-45CB3A210E3A}" srcId="{4CE5C0B4-8CC9-4A70-BF33-DE5972702FB7}" destId="{07A84C80-655B-4C61-BD59-F7E993539C68}" srcOrd="0" destOrd="0" parTransId="{32869FB4-3515-43C5-B1B4-57465E148276}" sibTransId="{130A8AC7-A705-4BF9-8FA1-B9FD37C8106B}"/>
    <dgm:cxn modelId="{015BA012-024C-4A94-8066-6CCD259D28AF}" type="presOf" srcId="{F6D4928F-C644-4D67-BAEE-4D897519B82B}" destId="{B2C4F7B7-254D-43BA-9071-5700A0B50FC9}" srcOrd="0" destOrd="7" presId="urn:microsoft.com/office/officeart/2005/8/layout/list1"/>
    <dgm:cxn modelId="{38C6B416-CFA2-4094-9AA9-DEC75C3023AD}" srcId="{4CE5C0B4-8CC9-4A70-BF33-DE5972702FB7}" destId="{B8630D59-201B-4DC5-851B-C173E71F2A39}" srcOrd="2" destOrd="0" parTransId="{D3170E21-38F0-484B-965A-B4E73F865F50}" sibTransId="{9C8ED17E-666E-4801-AC1A-18D9C50241B2}"/>
    <dgm:cxn modelId="{1ABE3D22-F8F9-415E-AFE7-BE475790AE58}" srcId="{4CE5C0B4-8CC9-4A70-BF33-DE5972702FB7}" destId="{350C81DE-66FA-494F-B81B-B0808410B124}" srcOrd="1" destOrd="0" parTransId="{F3D5845C-8E10-45B0-8A40-CE852F6D68E0}" sibTransId="{52A08C5F-46FB-4E0A-AA49-F6088E7B3478}"/>
    <dgm:cxn modelId="{23169529-7DDE-4208-B858-AF9197E2376C}" srcId="{4CE5C0B4-8CC9-4A70-BF33-DE5972702FB7}" destId="{F6D4928F-C644-4D67-BAEE-4D897519B82B}" srcOrd="7" destOrd="0" parTransId="{16B440A4-BD3D-45B7-A56B-E5A216CBBBC0}" sibTransId="{46CF8322-E869-4431-B839-9DF9CD1058AA}"/>
    <dgm:cxn modelId="{14B6F32F-2FD3-4C70-B474-538F7E613C8C}" type="presOf" srcId="{7DDFBACC-DD53-4CB4-84A3-CCBFCCC9B061}" destId="{B2C4F7B7-254D-43BA-9071-5700A0B50FC9}" srcOrd="0" destOrd="3" presId="urn:microsoft.com/office/officeart/2005/8/layout/list1"/>
    <dgm:cxn modelId="{81740130-367E-475C-9782-D33F5B00C057}" type="presOf" srcId="{BF20E9CC-B034-46CD-92E3-95F4FA041796}" destId="{A6567F63-7BF7-4200-955C-E633A814632E}" srcOrd="0" destOrd="0" presId="urn:microsoft.com/office/officeart/2005/8/layout/list1"/>
    <dgm:cxn modelId="{BDDA153C-A5B9-48F1-B1C0-DBB497EFA3AA}" srcId="{4CE5C0B4-8CC9-4A70-BF33-DE5972702FB7}" destId="{67EA555E-5F0E-47EF-BD6F-F9FB3BFB004F}" srcOrd="4" destOrd="0" parTransId="{A63C53C3-FB02-4F6D-BCB6-D5F64A04FFC8}" sibTransId="{27F5D370-C8B0-484F-BF60-56D149B62FB4}"/>
    <dgm:cxn modelId="{2A9D2572-0B31-424A-BDEA-BD7519532E05}" type="presOf" srcId="{67EA555E-5F0E-47EF-BD6F-F9FB3BFB004F}" destId="{B2C4F7B7-254D-43BA-9071-5700A0B50FC9}" srcOrd="0" destOrd="4" presId="urn:microsoft.com/office/officeart/2005/8/layout/list1"/>
    <dgm:cxn modelId="{76542E89-FADA-4E9E-913E-84BFFAFE0C32}" type="presOf" srcId="{4CE5C0B4-8CC9-4A70-BF33-DE5972702FB7}" destId="{F0EB1B34-606B-48F5-82F9-5A0DBDF06394}" srcOrd="1" destOrd="0" presId="urn:microsoft.com/office/officeart/2005/8/layout/list1"/>
    <dgm:cxn modelId="{20BE4C8C-4151-4072-B2F8-57EC080B4CFA}" srcId="{4CE5C0B4-8CC9-4A70-BF33-DE5972702FB7}" destId="{6FBD1699-0AC0-4C4D-9A36-6C21AB655A18}" srcOrd="5" destOrd="0" parTransId="{0EC97A3A-25EC-4FF4-9D37-0FE0FDAA445A}" sibTransId="{CE10AA16-B5C6-48EB-B6AF-FAA4263F7B29}"/>
    <dgm:cxn modelId="{7A082498-A7DB-43FA-8549-70578DCE85DE}" type="presOf" srcId="{4CE5C0B4-8CC9-4A70-BF33-DE5972702FB7}" destId="{DF6C3872-3EE3-488D-9B4D-00CFD01430EE}" srcOrd="0" destOrd="0" presId="urn:microsoft.com/office/officeart/2005/8/layout/list1"/>
    <dgm:cxn modelId="{90845AA3-F996-4BF1-977B-CE08050A9343}" type="presOf" srcId="{B8630D59-201B-4DC5-851B-C173E71F2A39}" destId="{B2C4F7B7-254D-43BA-9071-5700A0B50FC9}" srcOrd="0" destOrd="2" presId="urn:microsoft.com/office/officeart/2005/8/layout/list1"/>
    <dgm:cxn modelId="{81B82FB0-4A77-42A3-B293-CD461F1671F7}" type="presOf" srcId="{8C11E4DA-D239-4BA4-A772-397390E494DB}" destId="{B2C4F7B7-254D-43BA-9071-5700A0B50FC9}" srcOrd="0" destOrd="6" presId="urn:microsoft.com/office/officeart/2005/8/layout/list1"/>
    <dgm:cxn modelId="{3E2D37B4-8D35-4032-A76E-3837BBAD3748}" type="presOf" srcId="{07A84C80-655B-4C61-BD59-F7E993539C68}" destId="{B2C4F7B7-254D-43BA-9071-5700A0B50FC9}" srcOrd="0" destOrd="0" presId="urn:microsoft.com/office/officeart/2005/8/layout/list1"/>
    <dgm:cxn modelId="{667C13C1-63E7-4D8A-A5EA-BE6D118ACC00}" srcId="{4CE5C0B4-8CC9-4A70-BF33-DE5972702FB7}" destId="{8C11E4DA-D239-4BA4-A772-397390E494DB}" srcOrd="6" destOrd="0" parTransId="{4273C44E-87CA-40F7-BF35-0B36C5E9503D}" sibTransId="{40D35A7D-BBB7-4172-AD61-D0A1206026C8}"/>
    <dgm:cxn modelId="{9B87B4C3-6DAB-4CD3-92C2-E028D1C64BFF}" type="presOf" srcId="{6FBD1699-0AC0-4C4D-9A36-6C21AB655A18}" destId="{B2C4F7B7-254D-43BA-9071-5700A0B50FC9}" srcOrd="0" destOrd="5" presId="urn:microsoft.com/office/officeart/2005/8/layout/list1"/>
    <dgm:cxn modelId="{079A65DB-2048-478B-A453-3DA933049524}" srcId="{4CE5C0B4-8CC9-4A70-BF33-DE5972702FB7}" destId="{7DDFBACC-DD53-4CB4-84A3-CCBFCCC9B061}" srcOrd="3" destOrd="0" parTransId="{79E709CB-6C79-4C91-8968-D66F8CAC7C5A}" sibTransId="{31ACDEB8-243E-4184-BEB2-3F43412E34B5}"/>
    <dgm:cxn modelId="{C63717ED-5164-41C3-8028-B26840099E79}" srcId="{BF20E9CC-B034-46CD-92E3-95F4FA041796}" destId="{4CE5C0B4-8CC9-4A70-BF33-DE5972702FB7}" srcOrd="0" destOrd="0" parTransId="{E8A6521D-9AA1-4DAC-8D82-524EE8FB6DF3}" sibTransId="{6E638ED7-2DDC-43D0-A7FE-3A03E894DAEB}"/>
    <dgm:cxn modelId="{03CE08FB-6655-4B77-83C6-BF4F844EA6FC}" type="presOf" srcId="{350C81DE-66FA-494F-B81B-B0808410B124}" destId="{B2C4F7B7-254D-43BA-9071-5700A0B50FC9}" srcOrd="0" destOrd="1" presId="urn:microsoft.com/office/officeart/2005/8/layout/list1"/>
    <dgm:cxn modelId="{7C464C18-5A43-4AC3-A07E-94EB5223E230}" type="presParOf" srcId="{A6567F63-7BF7-4200-955C-E633A814632E}" destId="{306D6718-5621-41F1-A335-1B75142211A6}" srcOrd="0" destOrd="0" presId="urn:microsoft.com/office/officeart/2005/8/layout/list1"/>
    <dgm:cxn modelId="{CF6E33A8-0577-4889-AABB-2ED57C1A8351}" type="presParOf" srcId="{306D6718-5621-41F1-A335-1B75142211A6}" destId="{DF6C3872-3EE3-488D-9B4D-00CFD01430EE}" srcOrd="0" destOrd="0" presId="urn:microsoft.com/office/officeart/2005/8/layout/list1"/>
    <dgm:cxn modelId="{B1073099-A4B1-4D7A-8D4D-6E6867123C6E}" type="presParOf" srcId="{306D6718-5621-41F1-A335-1B75142211A6}" destId="{F0EB1B34-606B-48F5-82F9-5A0DBDF06394}" srcOrd="1" destOrd="0" presId="urn:microsoft.com/office/officeart/2005/8/layout/list1"/>
    <dgm:cxn modelId="{27FED375-F0AB-400E-B5B6-0B5A82DB0CA9}" type="presParOf" srcId="{A6567F63-7BF7-4200-955C-E633A814632E}" destId="{04710E19-F8D8-499F-BAB6-BC5A36B094E8}" srcOrd="1" destOrd="0" presId="urn:microsoft.com/office/officeart/2005/8/layout/list1"/>
    <dgm:cxn modelId="{53266989-9582-42CC-8B27-DE0F077B613C}" type="presParOf" srcId="{A6567F63-7BF7-4200-955C-E633A814632E}" destId="{B2C4F7B7-254D-43BA-9071-5700A0B50FC9}" srcOrd="2" destOrd="0" presId="urn:microsoft.com/office/officeart/2005/8/layout/list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A978C1-BF02-42F2-B8B8-300EE3E4A563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D5EE5FD-429C-44BE-BA12-11E348BA1F53}">
      <dgm:prSet phldrT="[Texto]"/>
      <dgm:spPr/>
      <dgm:t>
        <a:bodyPr/>
        <a:lstStyle/>
        <a:p>
          <a:r>
            <a:rPr lang="es-ES" dirty="0"/>
            <a:t>Macroprocesos	</a:t>
          </a:r>
        </a:p>
      </dgm:t>
    </dgm:pt>
    <dgm:pt modelId="{4F9F523B-3679-47AA-A3E0-BD7AB48E8783}" type="parTrans" cxnId="{F4468729-10DF-4241-A9AA-80B2C4F9AC3B}">
      <dgm:prSet/>
      <dgm:spPr/>
      <dgm:t>
        <a:bodyPr/>
        <a:lstStyle/>
        <a:p>
          <a:endParaRPr lang="es-ES"/>
        </a:p>
      </dgm:t>
    </dgm:pt>
    <dgm:pt modelId="{050C5141-06E6-46AD-BC25-AEECE8DE4006}" type="sibTrans" cxnId="{F4468729-10DF-4241-A9AA-80B2C4F9AC3B}">
      <dgm:prSet/>
      <dgm:spPr/>
      <dgm:t>
        <a:bodyPr/>
        <a:lstStyle/>
        <a:p>
          <a:endParaRPr lang="es-ES"/>
        </a:p>
      </dgm:t>
    </dgm:pt>
    <dgm:pt modelId="{81CA9F6C-1420-4E9E-B02D-86683C1D18BB}">
      <dgm:prSet phldrT="[Texto]"/>
      <dgm:spPr/>
      <dgm:t>
        <a:bodyPr/>
        <a:lstStyle/>
        <a:p>
          <a:r>
            <a:rPr lang="es-ES" dirty="0"/>
            <a:t>Procesos</a:t>
          </a:r>
        </a:p>
      </dgm:t>
    </dgm:pt>
    <dgm:pt modelId="{442501B8-A42C-4D7A-B4E6-9D928104287C}" type="parTrans" cxnId="{05CA998D-4B89-4CDD-AE14-C194F5E3B46A}">
      <dgm:prSet/>
      <dgm:spPr/>
      <dgm:t>
        <a:bodyPr/>
        <a:lstStyle/>
        <a:p>
          <a:endParaRPr lang="es-ES"/>
        </a:p>
      </dgm:t>
    </dgm:pt>
    <dgm:pt modelId="{40B71D76-EFFB-43B3-9768-3E7F5A3D458C}" type="sibTrans" cxnId="{05CA998D-4B89-4CDD-AE14-C194F5E3B46A}">
      <dgm:prSet/>
      <dgm:spPr/>
      <dgm:t>
        <a:bodyPr/>
        <a:lstStyle/>
        <a:p>
          <a:endParaRPr lang="es-ES"/>
        </a:p>
      </dgm:t>
    </dgm:pt>
    <dgm:pt modelId="{322FB7F1-23EE-4B55-B9F5-C52BA12B87F7}">
      <dgm:prSet phldrT="[Texto]"/>
      <dgm:spPr/>
      <dgm:t>
        <a:bodyPr/>
        <a:lstStyle/>
        <a:p>
          <a:r>
            <a:rPr lang="es-ES" dirty="0"/>
            <a:t>Subprocesos</a:t>
          </a:r>
        </a:p>
      </dgm:t>
    </dgm:pt>
    <dgm:pt modelId="{1A00D2D2-2CFB-47E7-8100-5C7ED0E8BA91}" type="parTrans" cxnId="{95DA66A5-924D-4DF3-8229-FF8C5A1CE23B}">
      <dgm:prSet/>
      <dgm:spPr/>
      <dgm:t>
        <a:bodyPr/>
        <a:lstStyle/>
        <a:p>
          <a:endParaRPr lang="es-ES"/>
        </a:p>
      </dgm:t>
    </dgm:pt>
    <dgm:pt modelId="{91DACD73-951C-4922-A690-0A59E332CA23}" type="sibTrans" cxnId="{95DA66A5-924D-4DF3-8229-FF8C5A1CE23B}">
      <dgm:prSet/>
      <dgm:spPr/>
      <dgm:t>
        <a:bodyPr/>
        <a:lstStyle/>
        <a:p>
          <a:endParaRPr lang="es-ES"/>
        </a:p>
      </dgm:t>
    </dgm:pt>
    <dgm:pt modelId="{7000A535-97EC-4465-8764-EB420EE500DA}" type="pres">
      <dgm:prSet presAssocID="{64A978C1-BF02-42F2-B8B8-300EE3E4A563}" presName="outerComposite" presStyleCnt="0">
        <dgm:presLayoutVars>
          <dgm:chMax val="5"/>
          <dgm:dir/>
          <dgm:resizeHandles val="exact"/>
        </dgm:presLayoutVars>
      </dgm:prSet>
      <dgm:spPr/>
    </dgm:pt>
    <dgm:pt modelId="{9CDD8728-1B72-429F-B296-033A81D2650F}" type="pres">
      <dgm:prSet presAssocID="{64A978C1-BF02-42F2-B8B8-300EE3E4A563}" presName="dummyMaxCanvas" presStyleCnt="0">
        <dgm:presLayoutVars/>
      </dgm:prSet>
      <dgm:spPr/>
    </dgm:pt>
    <dgm:pt modelId="{1E098F50-A9E0-4697-AE45-85E54288C0D6}" type="pres">
      <dgm:prSet presAssocID="{64A978C1-BF02-42F2-B8B8-300EE3E4A563}" presName="ThreeNodes_1" presStyleLbl="node1" presStyleIdx="0" presStyleCnt="3">
        <dgm:presLayoutVars>
          <dgm:bulletEnabled val="1"/>
        </dgm:presLayoutVars>
      </dgm:prSet>
      <dgm:spPr/>
    </dgm:pt>
    <dgm:pt modelId="{409CF540-5EC7-4A83-A1A7-5F7BCA712988}" type="pres">
      <dgm:prSet presAssocID="{64A978C1-BF02-42F2-B8B8-300EE3E4A563}" presName="ThreeNodes_2" presStyleLbl="node1" presStyleIdx="1" presStyleCnt="3">
        <dgm:presLayoutVars>
          <dgm:bulletEnabled val="1"/>
        </dgm:presLayoutVars>
      </dgm:prSet>
      <dgm:spPr/>
    </dgm:pt>
    <dgm:pt modelId="{3682C7CB-96D2-44F0-A13B-85388379D42F}" type="pres">
      <dgm:prSet presAssocID="{64A978C1-BF02-42F2-B8B8-300EE3E4A563}" presName="ThreeNodes_3" presStyleLbl="node1" presStyleIdx="2" presStyleCnt="3">
        <dgm:presLayoutVars>
          <dgm:bulletEnabled val="1"/>
        </dgm:presLayoutVars>
      </dgm:prSet>
      <dgm:spPr/>
    </dgm:pt>
    <dgm:pt modelId="{C0F7E0F8-2780-4F57-A542-90F9B8D146B5}" type="pres">
      <dgm:prSet presAssocID="{64A978C1-BF02-42F2-B8B8-300EE3E4A563}" presName="ThreeConn_1-2" presStyleLbl="fgAccFollowNode1" presStyleIdx="0" presStyleCnt="2">
        <dgm:presLayoutVars>
          <dgm:bulletEnabled val="1"/>
        </dgm:presLayoutVars>
      </dgm:prSet>
      <dgm:spPr/>
    </dgm:pt>
    <dgm:pt modelId="{C45B7F04-326A-43EF-9F96-99251BAAF08B}" type="pres">
      <dgm:prSet presAssocID="{64A978C1-BF02-42F2-B8B8-300EE3E4A563}" presName="ThreeConn_2-3" presStyleLbl="fgAccFollowNode1" presStyleIdx="1" presStyleCnt="2">
        <dgm:presLayoutVars>
          <dgm:bulletEnabled val="1"/>
        </dgm:presLayoutVars>
      </dgm:prSet>
      <dgm:spPr/>
    </dgm:pt>
    <dgm:pt modelId="{075B1766-7ABC-40E1-9583-2798CD3622EE}" type="pres">
      <dgm:prSet presAssocID="{64A978C1-BF02-42F2-B8B8-300EE3E4A563}" presName="ThreeNodes_1_text" presStyleLbl="node1" presStyleIdx="2" presStyleCnt="3">
        <dgm:presLayoutVars>
          <dgm:bulletEnabled val="1"/>
        </dgm:presLayoutVars>
      </dgm:prSet>
      <dgm:spPr/>
    </dgm:pt>
    <dgm:pt modelId="{03429B3A-D6C0-49B0-B129-DBA06D38F4D2}" type="pres">
      <dgm:prSet presAssocID="{64A978C1-BF02-42F2-B8B8-300EE3E4A563}" presName="ThreeNodes_2_text" presStyleLbl="node1" presStyleIdx="2" presStyleCnt="3">
        <dgm:presLayoutVars>
          <dgm:bulletEnabled val="1"/>
        </dgm:presLayoutVars>
      </dgm:prSet>
      <dgm:spPr/>
    </dgm:pt>
    <dgm:pt modelId="{270D9844-5656-4D32-8A1A-D80D10BDA0A0}" type="pres">
      <dgm:prSet presAssocID="{64A978C1-BF02-42F2-B8B8-300EE3E4A5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B643A16-BB4A-4475-8F3F-EE722302220F}" type="presOf" srcId="{64A978C1-BF02-42F2-B8B8-300EE3E4A563}" destId="{7000A535-97EC-4465-8764-EB420EE500DA}" srcOrd="0" destOrd="0" presId="urn:microsoft.com/office/officeart/2005/8/layout/vProcess5"/>
    <dgm:cxn modelId="{F4468729-10DF-4241-A9AA-80B2C4F9AC3B}" srcId="{64A978C1-BF02-42F2-B8B8-300EE3E4A563}" destId="{3D5EE5FD-429C-44BE-BA12-11E348BA1F53}" srcOrd="0" destOrd="0" parTransId="{4F9F523B-3679-47AA-A3E0-BD7AB48E8783}" sibTransId="{050C5141-06E6-46AD-BC25-AEECE8DE4006}"/>
    <dgm:cxn modelId="{F0147934-FCF9-4E61-B4A5-5A009A8E8B78}" type="presOf" srcId="{3D5EE5FD-429C-44BE-BA12-11E348BA1F53}" destId="{1E098F50-A9E0-4697-AE45-85E54288C0D6}" srcOrd="0" destOrd="0" presId="urn:microsoft.com/office/officeart/2005/8/layout/vProcess5"/>
    <dgm:cxn modelId="{4910CA4B-26D6-4580-A93E-98868B0CB5E1}" type="presOf" srcId="{81CA9F6C-1420-4E9E-B02D-86683C1D18BB}" destId="{03429B3A-D6C0-49B0-B129-DBA06D38F4D2}" srcOrd="1" destOrd="0" presId="urn:microsoft.com/office/officeart/2005/8/layout/vProcess5"/>
    <dgm:cxn modelId="{05CA998D-4B89-4CDD-AE14-C194F5E3B46A}" srcId="{64A978C1-BF02-42F2-B8B8-300EE3E4A563}" destId="{81CA9F6C-1420-4E9E-B02D-86683C1D18BB}" srcOrd="1" destOrd="0" parTransId="{442501B8-A42C-4D7A-B4E6-9D928104287C}" sibTransId="{40B71D76-EFFB-43B3-9768-3E7F5A3D458C}"/>
    <dgm:cxn modelId="{7986E29B-ABD7-4A28-AC03-BB844CD85F63}" type="presOf" srcId="{322FB7F1-23EE-4B55-B9F5-C52BA12B87F7}" destId="{270D9844-5656-4D32-8A1A-D80D10BDA0A0}" srcOrd="1" destOrd="0" presId="urn:microsoft.com/office/officeart/2005/8/layout/vProcess5"/>
    <dgm:cxn modelId="{1ACF689D-9A6C-4F3F-AD78-13269826861D}" type="presOf" srcId="{322FB7F1-23EE-4B55-B9F5-C52BA12B87F7}" destId="{3682C7CB-96D2-44F0-A13B-85388379D42F}" srcOrd="0" destOrd="0" presId="urn:microsoft.com/office/officeart/2005/8/layout/vProcess5"/>
    <dgm:cxn modelId="{9711E1A1-CCC7-4522-AE90-B068C96C15EB}" type="presOf" srcId="{40B71D76-EFFB-43B3-9768-3E7F5A3D458C}" destId="{C45B7F04-326A-43EF-9F96-99251BAAF08B}" srcOrd="0" destOrd="0" presId="urn:microsoft.com/office/officeart/2005/8/layout/vProcess5"/>
    <dgm:cxn modelId="{95DA66A5-924D-4DF3-8229-FF8C5A1CE23B}" srcId="{64A978C1-BF02-42F2-B8B8-300EE3E4A563}" destId="{322FB7F1-23EE-4B55-B9F5-C52BA12B87F7}" srcOrd="2" destOrd="0" parTransId="{1A00D2D2-2CFB-47E7-8100-5C7ED0E8BA91}" sibTransId="{91DACD73-951C-4922-A690-0A59E332CA23}"/>
    <dgm:cxn modelId="{C8C1A5AD-6A49-4D25-AB5B-0720CF8EA6E4}" type="presOf" srcId="{050C5141-06E6-46AD-BC25-AEECE8DE4006}" destId="{C0F7E0F8-2780-4F57-A542-90F9B8D146B5}" srcOrd="0" destOrd="0" presId="urn:microsoft.com/office/officeart/2005/8/layout/vProcess5"/>
    <dgm:cxn modelId="{BF1398F5-8863-4CF3-BCDA-64D898EE40AB}" type="presOf" srcId="{3D5EE5FD-429C-44BE-BA12-11E348BA1F53}" destId="{075B1766-7ABC-40E1-9583-2798CD3622EE}" srcOrd="1" destOrd="0" presId="urn:microsoft.com/office/officeart/2005/8/layout/vProcess5"/>
    <dgm:cxn modelId="{446AC6FA-DCE9-4AD3-8F2B-C6C0FBF016F4}" type="presOf" srcId="{81CA9F6C-1420-4E9E-B02D-86683C1D18BB}" destId="{409CF540-5EC7-4A83-A1A7-5F7BCA712988}" srcOrd="0" destOrd="0" presId="urn:microsoft.com/office/officeart/2005/8/layout/vProcess5"/>
    <dgm:cxn modelId="{CE138D22-DABA-4A38-9AD6-B1797DF281C3}" type="presParOf" srcId="{7000A535-97EC-4465-8764-EB420EE500DA}" destId="{9CDD8728-1B72-429F-B296-033A81D2650F}" srcOrd="0" destOrd="0" presId="urn:microsoft.com/office/officeart/2005/8/layout/vProcess5"/>
    <dgm:cxn modelId="{4564FD62-E41B-464D-A595-A80FE143CA16}" type="presParOf" srcId="{7000A535-97EC-4465-8764-EB420EE500DA}" destId="{1E098F50-A9E0-4697-AE45-85E54288C0D6}" srcOrd="1" destOrd="0" presId="urn:microsoft.com/office/officeart/2005/8/layout/vProcess5"/>
    <dgm:cxn modelId="{433514A9-20DD-476A-A2B2-BD26F3DE4AF9}" type="presParOf" srcId="{7000A535-97EC-4465-8764-EB420EE500DA}" destId="{409CF540-5EC7-4A83-A1A7-5F7BCA712988}" srcOrd="2" destOrd="0" presId="urn:microsoft.com/office/officeart/2005/8/layout/vProcess5"/>
    <dgm:cxn modelId="{E07731E7-9C46-4730-9F53-41B797BF2744}" type="presParOf" srcId="{7000A535-97EC-4465-8764-EB420EE500DA}" destId="{3682C7CB-96D2-44F0-A13B-85388379D42F}" srcOrd="3" destOrd="0" presId="urn:microsoft.com/office/officeart/2005/8/layout/vProcess5"/>
    <dgm:cxn modelId="{69521DF4-CE9C-4C62-A6F4-F6F6ECE83212}" type="presParOf" srcId="{7000A535-97EC-4465-8764-EB420EE500DA}" destId="{C0F7E0F8-2780-4F57-A542-90F9B8D146B5}" srcOrd="4" destOrd="0" presId="urn:microsoft.com/office/officeart/2005/8/layout/vProcess5"/>
    <dgm:cxn modelId="{BA77C808-5DDE-43CF-9184-34F88A311ABB}" type="presParOf" srcId="{7000A535-97EC-4465-8764-EB420EE500DA}" destId="{C45B7F04-326A-43EF-9F96-99251BAAF08B}" srcOrd="5" destOrd="0" presId="urn:microsoft.com/office/officeart/2005/8/layout/vProcess5"/>
    <dgm:cxn modelId="{406DB94A-A0D8-4C1D-A613-6C25944C9EB6}" type="presParOf" srcId="{7000A535-97EC-4465-8764-EB420EE500DA}" destId="{075B1766-7ABC-40E1-9583-2798CD3622EE}" srcOrd="6" destOrd="0" presId="urn:microsoft.com/office/officeart/2005/8/layout/vProcess5"/>
    <dgm:cxn modelId="{03DF4F5D-E191-409A-BAFA-D1AADCD74768}" type="presParOf" srcId="{7000A535-97EC-4465-8764-EB420EE500DA}" destId="{03429B3A-D6C0-49B0-B129-DBA06D38F4D2}" srcOrd="7" destOrd="0" presId="urn:microsoft.com/office/officeart/2005/8/layout/vProcess5"/>
    <dgm:cxn modelId="{AE962987-ECDA-45C1-AEDE-D4856C4BB595}" type="presParOf" srcId="{7000A535-97EC-4465-8764-EB420EE500DA}" destId="{270D9844-5656-4D32-8A1A-D80D10BDA0A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A978C1-BF02-42F2-B8B8-300EE3E4A563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D5EE5FD-429C-44BE-BA12-11E348BA1F53}">
      <dgm:prSet phldrT="[Texto]"/>
      <dgm:spPr/>
      <dgm:t>
        <a:bodyPr/>
        <a:lstStyle/>
        <a:p>
          <a:r>
            <a:rPr lang="es-ES" dirty="0"/>
            <a:t>Procesos estratégicos</a:t>
          </a:r>
        </a:p>
      </dgm:t>
    </dgm:pt>
    <dgm:pt modelId="{4F9F523B-3679-47AA-A3E0-BD7AB48E8783}" type="parTrans" cxnId="{F4468729-10DF-4241-A9AA-80B2C4F9AC3B}">
      <dgm:prSet/>
      <dgm:spPr/>
      <dgm:t>
        <a:bodyPr/>
        <a:lstStyle/>
        <a:p>
          <a:endParaRPr lang="es-ES"/>
        </a:p>
      </dgm:t>
    </dgm:pt>
    <dgm:pt modelId="{050C5141-06E6-46AD-BC25-AEECE8DE4006}" type="sibTrans" cxnId="{F4468729-10DF-4241-A9AA-80B2C4F9AC3B}">
      <dgm:prSet/>
      <dgm:spPr/>
      <dgm:t>
        <a:bodyPr/>
        <a:lstStyle/>
        <a:p>
          <a:endParaRPr lang="es-ES"/>
        </a:p>
      </dgm:t>
    </dgm:pt>
    <dgm:pt modelId="{81CA9F6C-1420-4E9E-B02D-86683C1D18BB}">
      <dgm:prSet phldrT="[Texto]"/>
      <dgm:spPr/>
      <dgm:t>
        <a:bodyPr/>
        <a:lstStyle/>
        <a:p>
          <a:r>
            <a:rPr lang="es-ES" dirty="0"/>
            <a:t>Procesos centrales</a:t>
          </a:r>
        </a:p>
      </dgm:t>
    </dgm:pt>
    <dgm:pt modelId="{442501B8-A42C-4D7A-B4E6-9D928104287C}" type="parTrans" cxnId="{05CA998D-4B89-4CDD-AE14-C194F5E3B46A}">
      <dgm:prSet/>
      <dgm:spPr/>
      <dgm:t>
        <a:bodyPr/>
        <a:lstStyle/>
        <a:p>
          <a:endParaRPr lang="es-ES"/>
        </a:p>
      </dgm:t>
    </dgm:pt>
    <dgm:pt modelId="{40B71D76-EFFB-43B3-9768-3E7F5A3D458C}" type="sibTrans" cxnId="{05CA998D-4B89-4CDD-AE14-C194F5E3B46A}">
      <dgm:prSet/>
      <dgm:spPr/>
      <dgm:t>
        <a:bodyPr/>
        <a:lstStyle/>
        <a:p>
          <a:endParaRPr lang="es-ES"/>
        </a:p>
      </dgm:t>
    </dgm:pt>
    <dgm:pt modelId="{322FB7F1-23EE-4B55-B9F5-C52BA12B87F7}">
      <dgm:prSet phldrT="[Texto]"/>
      <dgm:spPr/>
      <dgm:t>
        <a:bodyPr/>
        <a:lstStyle/>
        <a:p>
          <a:r>
            <a:rPr lang="es-ES" dirty="0"/>
            <a:t>Procesos de apoyo</a:t>
          </a:r>
        </a:p>
      </dgm:t>
    </dgm:pt>
    <dgm:pt modelId="{1A00D2D2-2CFB-47E7-8100-5C7ED0E8BA91}" type="parTrans" cxnId="{95DA66A5-924D-4DF3-8229-FF8C5A1CE23B}">
      <dgm:prSet/>
      <dgm:spPr/>
      <dgm:t>
        <a:bodyPr/>
        <a:lstStyle/>
        <a:p>
          <a:endParaRPr lang="es-ES"/>
        </a:p>
      </dgm:t>
    </dgm:pt>
    <dgm:pt modelId="{91DACD73-951C-4922-A690-0A59E332CA23}" type="sibTrans" cxnId="{95DA66A5-924D-4DF3-8229-FF8C5A1CE23B}">
      <dgm:prSet/>
      <dgm:spPr/>
      <dgm:t>
        <a:bodyPr/>
        <a:lstStyle/>
        <a:p>
          <a:endParaRPr lang="es-ES"/>
        </a:p>
      </dgm:t>
    </dgm:pt>
    <dgm:pt modelId="{7000A535-97EC-4465-8764-EB420EE500DA}" type="pres">
      <dgm:prSet presAssocID="{64A978C1-BF02-42F2-B8B8-300EE3E4A563}" presName="outerComposite" presStyleCnt="0">
        <dgm:presLayoutVars>
          <dgm:chMax val="5"/>
          <dgm:dir/>
          <dgm:resizeHandles val="exact"/>
        </dgm:presLayoutVars>
      </dgm:prSet>
      <dgm:spPr/>
    </dgm:pt>
    <dgm:pt modelId="{9CDD8728-1B72-429F-B296-033A81D2650F}" type="pres">
      <dgm:prSet presAssocID="{64A978C1-BF02-42F2-B8B8-300EE3E4A563}" presName="dummyMaxCanvas" presStyleCnt="0">
        <dgm:presLayoutVars/>
      </dgm:prSet>
      <dgm:spPr/>
    </dgm:pt>
    <dgm:pt modelId="{1E098F50-A9E0-4697-AE45-85E54288C0D6}" type="pres">
      <dgm:prSet presAssocID="{64A978C1-BF02-42F2-B8B8-300EE3E4A563}" presName="ThreeNodes_1" presStyleLbl="node1" presStyleIdx="0" presStyleCnt="3">
        <dgm:presLayoutVars>
          <dgm:bulletEnabled val="1"/>
        </dgm:presLayoutVars>
      </dgm:prSet>
      <dgm:spPr/>
    </dgm:pt>
    <dgm:pt modelId="{409CF540-5EC7-4A83-A1A7-5F7BCA712988}" type="pres">
      <dgm:prSet presAssocID="{64A978C1-BF02-42F2-B8B8-300EE3E4A563}" presName="ThreeNodes_2" presStyleLbl="node1" presStyleIdx="1" presStyleCnt="3">
        <dgm:presLayoutVars>
          <dgm:bulletEnabled val="1"/>
        </dgm:presLayoutVars>
      </dgm:prSet>
      <dgm:spPr/>
    </dgm:pt>
    <dgm:pt modelId="{3682C7CB-96D2-44F0-A13B-85388379D42F}" type="pres">
      <dgm:prSet presAssocID="{64A978C1-BF02-42F2-B8B8-300EE3E4A563}" presName="ThreeNodes_3" presStyleLbl="node1" presStyleIdx="2" presStyleCnt="3">
        <dgm:presLayoutVars>
          <dgm:bulletEnabled val="1"/>
        </dgm:presLayoutVars>
      </dgm:prSet>
      <dgm:spPr/>
    </dgm:pt>
    <dgm:pt modelId="{C0F7E0F8-2780-4F57-A542-90F9B8D146B5}" type="pres">
      <dgm:prSet presAssocID="{64A978C1-BF02-42F2-B8B8-300EE3E4A563}" presName="ThreeConn_1-2" presStyleLbl="fgAccFollowNode1" presStyleIdx="0" presStyleCnt="2">
        <dgm:presLayoutVars>
          <dgm:bulletEnabled val="1"/>
        </dgm:presLayoutVars>
      </dgm:prSet>
      <dgm:spPr/>
    </dgm:pt>
    <dgm:pt modelId="{C45B7F04-326A-43EF-9F96-99251BAAF08B}" type="pres">
      <dgm:prSet presAssocID="{64A978C1-BF02-42F2-B8B8-300EE3E4A563}" presName="ThreeConn_2-3" presStyleLbl="fgAccFollowNode1" presStyleIdx="1" presStyleCnt="2">
        <dgm:presLayoutVars>
          <dgm:bulletEnabled val="1"/>
        </dgm:presLayoutVars>
      </dgm:prSet>
      <dgm:spPr/>
    </dgm:pt>
    <dgm:pt modelId="{075B1766-7ABC-40E1-9583-2798CD3622EE}" type="pres">
      <dgm:prSet presAssocID="{64A978C1-BF02-42F2-B8B8-300EE3E4A563}" presName="ThreeNodes_1_text" presStyleLbl="node1" presStyleIdx="2" presStyleCnt="3">
        <dgm:presLayoutVars>
          <dgm:bulletEnabled val="1"/>
        </dgm:presLayoutVars>
      </dgm:prSet>
      <dgm:spPr/>
    </dgm:pt>
    <dgm:pt modelId="{03429B3A-D6C0-49B0-B129-DBA06D38F4D2}" type="pres">
      <dgm:prSet presAssocID="{64A978C1-BF02-42F2-B8B8-300EE3E4A563}" presName="ThreeNodes_2_text" presStyleLbl="node1" presStyleIdx="2" presStyleCnt="3">
        <dgm:presLayoutVars>
          <dgm:bulletEnabled val="1"/>
        </dgm:presLayoutVars>
      </dgm:prSet>
      <dgm:spPr/>
    </dgm:pt>
    <dgm:pt modelId="{270D9844-5656-4D32-8A1A-D80D10BDA0A0}" type="pres">
      <dgm:prSet presAssocID="{64A978C1-BF02-42F2-B8B8-300EE3E4A5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B643A16-BB4A-4475-8F3F-EE722302220F}" type="presOf" srcId="{64A978C1-BF02-42F2-B8B8-300EE3E4A563}" destId="{7000A535-97EC-4465-8764-EB420EE500DA}" srcOrd="0" destOrd="0" presId="urn:microsoft.com/office/officeart/2005/8/layout/vProcess5"/>
    <dgm:cxn modelId="{F4468729-10DF-4241-A9AA-80B2C4F9AC3B}" srcId="{64A978C1-BF02-42F2-B8B8-300EE3E4A563}" destId="{3D5EE5FD-429C-44BE-BA12-11E348BA1F53}" srcOrd="0" destOrd="0" parTransId="{4F9F523B-3679-47AA-A3E0-BD7AB48E8783}" sibTransId="{050C5141-06E6-46AD-BC25-AEECE8DE4006}"/>
    <dgm:cxn modelId="{F0147934-FCF9-4E61-B4A5-5A009A8E8B78}" type="presOf" srcId="{3D5EE5FD-429C-44BE-BA12-11E348BA1F53}" destId="{1E098F50-A9E0-4697-AE45-85E54288C0D6}" srcOrd="0" destOrd="0" presId="urn:microsoft.com/office/officeart/2005/8/layout/vProcess5"/>
    <dgm:cxn modelId="{4910CA4B-26D6-4580-A93E-98868B0CB5E1}" type="presOf" srcId="{81CA9F6C-1420-4E9E-B02D-86683C1D18BB}" destId="{03429B3A-D6C0-49B0-B129-DBA06D38F4D2}" srcOrd="1" destOrd="0" presId="urn:microsoft.com/office/officeart/2005/8/layout/vProcess5"/>
    <dgm:cxn modelId="{05CA998D-4B89-4CDD-AE14-C194F5E3B46A}" srcId="{64A978C1-BF02-42F2-B8B8-300EE3E4A563}" destId="{81CA9F6C-1420-4E9E-B02D-86683C1D18BB}" srcOrd="1" destOrd="0" parTransId="{442501B8-A42C-4D7A-B4E6-9D928104287C}" sibTransId="{40B71D76-EFFB-43B3-9768-3E7F5A3D458C}"/>
    <dgm:cxn modelId="{7986E29B-ABD7-4A28-AC03-BB844CD85F63}" type="presOf" srcId="{322FB7F1-23EE-4B55-B9F5-C52BA12B87F7}" destId="{270D9844-5656-4D32-8A1A-D80D10BDA0A0}" srcOrd="1" destOrd="0" presId="urn:microsoft.com/office/officeart/2005/8/layout/vProcess5"/>
    <dgm:cxn modelId="{1ACF689D-9A6C-4F3F-AD78-13269826861D}" type="presOf" srcId="{322FB7F1-23EE-4B55-B9F5-C52BA12B87F7}" destId="{3682C7CB-96D2-44F0-A13B-85388379D42F}" srcOrd="0" destOrd="0" presId="urn:microsoft.com/office/officeart/2005/8/layout/vProcess5"/>
    <dgm:cxn modelId="{9711E1A1-CCC7-4522-AE90-B068C96C15EB}" type="presOf" srcId="{40B71D76-EFFB-43B3-9768-3E7F5A3D458C}" destId="{C45B7F04-326A-43EF-9F96-99251BAAF08B}" srcOrd="0" destOrd="0" presId="urn:microsoft.com/office/officeart/2005/8/layout/vProcess5"/>
    <dgm:cxn modelId="{95DA66A5-924D-4DF3-8229-FF8C5A1CE23B}" srcId="{64A978C1-BF02-42F2-B8B8-300EE3E4A563}" destId="{322FB7F1-23EE-4B55-B9F5-C52BA12B87F7}" srcOrd="2" destOrd="0" parTransId="{1A00D2D2-2CFB-47E7-8100-5C7ED0E8BA91}" sibTransId="{91DACD73-951C-4922-A690-0A59E332CA23}"/>
    <dgm:cxn modelId="{C8C1A5AD-6A49-4D25-AB5B-0720CF8EA6E4}" type="presOf" srcId="{050C5141-06E6-46AD-BC25-AEECE8DE4006}" destId="{C0F7E0F8-2780-4F57-A542-90F9B8D146B5}" srcOrd="0" destOrd="0" presId="urn:microsoft.com/office/officeart/2005/8/layout/vProcess5"/>
    <dgm:cxn modelId="{BF1398F5-8863-4CF3-BCDA-64D898EE40AB}" type="presOf" srcId="{3D5EE5FD-429C-44BE-BA12-11E348BA1F53}" destId="{075B1766-7ABC-40E1-9583-2798CD3622EE}" srcOrd="1" destOrd="0" presId="urn:microsoft.com/office/officeart/2005/8/layout/vProcess5"/>
    <dgm:cxn modelId="{446AC6FA-DCE9-4AD3-8F2B-C6C0FBF016F4}" type="presOf" srcId="{81CA9F6C-1420-4E9E-B02D-86683C1D18BB}" destId="{409CF540-5EC7-4A83-A1A7-5F7BCA712988}" srcOrd="0" destOrd="0" presId="urn:microsoft.com/office/officeart/2005/8/layout/vProcess5"/>
    <dgm:cxn modelId="{CE138D22-DABA-4A38-9AD6-B1797DF281C3}" type="presParOf" srcId="{7000A535-97EC-4465-8764-EB420EE500DA}" destId="{9CDD8728-1B72-429F-B296-033A81D2650F}" srcOrd="0" destOrd="0" presId="urn:microsoft.com/office/officeart/2005/8/layout/vProcess5"/>
    <dgm:cxn modelId="{4564FD62-E41B-464D-A595-A80FE143CA16}" type="presParOf" srcId="{7000A535-97EC-4465-8764-EB420EE500DA}" destId="{1E098F50-A9E0-4697-AE45-85E54288C0D6}" srcOrd="1" destOrd="0" presId="urn:microsoft.com/office/officeart/2005/8/layout/vProcess5"/>
    <dgm:cxn modelId="{433514A9-20DD-476A-A2B2-BD26F3DE4AF9}" type="presParOf" srcId="{7000A535-97EC-4465-8764-EB420EE500DA}" destId="{409CF540-5EC7-4A83-A1A7-5F7BCA712988}" srcOrd="2" destOrd="0" presId="urn:microsoft.com/office/officeart/2005/8/layout/vProcess5"/>
    <dgm:cxn modelId="{E07731E7-9C46-4730-9F53-41B797BF2744}" type="presParOf" srcId="{7000A535-97EC-4465-8764-EB420EE500DA}" destId="{3682C7CB-96D2-44F0-A13B-85388379D42F}" srcOrd="3" destOrd="0" presId="urn:microsoft.com/office/officeart/2005/8/layout/vProcess5"/>
    <dgm:cxn modelId="{69521DF4-CE9C-4C62-A6F4-F6F6ECE83212}" type="presParOf" srcId="{7000A535-97EC-4465-8764-EB420EE500DA}" destId="{C0F7E0F8-2780-4F57-A542-90F9B8D146B5}" srcOrd="4" destOrd="0" presId="urn:microsoft.com/office/officeart/2005/8/layout/vProcess5"/>
    <dgm:cxn modelId="{BA77C808-5DDE-43CF-9184-34F88A311ABB}" type="presParOf" srcId="{7000A535-97EC-4465-8764-EB420EE500DA}" destId="{C45B7F04-326A-43EF-9F96-99251BAAF08B}" srcOrd="5" destOrd="0" presId="urn:microsoft.com/office/officeart/2005/8/layout/vProcess5"/>
    <dgm:cxn modelId="{406DB94A-A0D8-4C1D-A613-6C25944C9EB6}" type="presParOf" srcId="{7000A535-97EC-4465-8764-EB420EE500DA}" destId="{075B1766-7ABC-40E1-9583-2798CD3622EE}" srcOrd="6" destOrd="0" presId="urn:microsoft.com/office/officeart/2005/8/layout/vProcess5"/>
    <dgm:cxn modelId="{03DF4F5D-E191-409A-BAFA-D1AADCD74768}" type="presParOf" srcId="{7000A535-97EC-4465-8764-EB420EE500DA}" destId="{03429B3A-D6C0-49B0-B129-DBA06D38F4D2}" srcOrd="7" destOrd="0" presId="urn:microsoft.com/office/officeart/2005/8/layout/vProcess5"/>
    <dgm:cxn modelId="{AE962987-ECDA-45C1-AEDE-D4856C4BB595}" type="presParOf" srcId="{7000A535-97EC-4465-8764-EB420EE500DA}" destId="{270D9844-5656-4D32-8A1A-D80D10BDA0A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10F55-3E27-4B48-BF09-AF38B53F9F28}">
      <dsp:nvSpPr>
        <dsp:cNvPr id="0" name=""/>
        <dsp:cNvSpPr/>
      </dsp:nvSpPr>
      <dsp:spPr>
        <a:xfrm>
          <a:off x="0" y="0"/>
          <a:ext cx="12191993" cy="4351338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50F73-A354-4E67-B4D7-EA3C03948FEF}">
      <dsp:nvSpPr>
        <dsp:cNvPr id="0" name=""/>
        <dsp:cNvSpPr/>
      </dsp:nvSpPr>
      <dsp:spPr>
        <a:xfrm>
          <a:off x="5357" y="1305401"/>
          <a:ext cx="2342554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5 años de trabajo interno (2011-2015)</a:t>
          </a:r>
          <a:endParaRPr lang="es-ES_tradnl" sz="2500" kern="1200" dirty="0"/>
        </a:p>
      </dsp:txBody>
      <dsp:txXfrm>
        <a:off x="90323" y="1390367"/>
        <a:ext cx="2172622" cy="1570603"/>
      </dsp:txXfrm>
    </dsp:sp>
    <dsp:sp modelId="{813D9926-4841-4EE3-A4D5-EC4B694EBB31}">
      <dsp:nvSpPr>
        <dsp:cNvPr id="0" name=""/>
        <dsp:cNvSpPr/>
      </dsp:nvSpPr>
      <dsp:spPr>
        <a:xfrm>
          <a:off x="2465040" y="1305401"/>
          <a:ext cx="2342554" cy="1740535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Auditoría de diagnóstico (marzo 2016)</a:t>
          </a:r>
          <a:endParaRPr lang="es-ES_tradnl" sz="2500" kern="1200" dirty="0"/>
        </a:p>
      </dsp:txBody>
      <dsp:txXfrm>
        <a:off x="2550006" y="1390367"/>
        <a:ext cx="2172622" cy="1570603"/>
      </dsp:txXfrm>
    </dsp:sp>
    <dsp:sp modelId="{E9652E1C-CA13-4142-AD2F-786A74D92314}">
      <dsp:nvSpPr>
        <dsp:cNvPr id="0" name=""/>
        <dsp:cNvSpPr/>
      </dsp:nvSpPr>
      <dsp:spPr>
        <a:xfrm>
          <a:off x="4924722" y="1305401"/>
          <a:ext cx="2342554" cy="174053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Auditoría Etapa I (junio 2016)</a:t>
          </a:r>
          <a:endParaRPr lang="es-ES_tradnl" sz="2500" kern="1200"/>
        </a:p>
      </dsp:txBody>
      <dsp:txXfrm>
        <a:off x="5009688" y="1390367"/>
        <a:ext cx="2172622" cy="1570603"/>
      </dsp:txXfrm>
    </dsp:sp>
    <dsp:sp modelId="{F6F61D58-629E-4A0A-9751-C3990D90EFEB}">
      <dsp:nvSpPr>
        <dsp:cNvPr id="0" name=""/>
        <dsp:cNvSpPr/>
      </dsp:nvSpPr>
      <dsp:spPr>
        <a:xfrm>
          <a:off x="7384405" y="1305401"/>
          <a:ext cx="2342554" cy="1740535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Auditoría Etapa II (octubre 2016)</a:t>
          </a:r>
          <a:endParaRPr lang="es-ES_tradnl" sz="2500" kern="1200"/>
        </a:p>
      </dsp:txBody>
      <dsp:txXfrm>
        <a:off x="7469371" y="1390367"/>
        <a:ext cx="2172622" cy="1570603"/>
      </dsp:txXfrm>
    </dsp:sp>
    <dsp:sp modelId="{2C141036-8E96-4AD9-AD07-506BE6FBC051}">
      <dsp:nvSpPr>
        <dsp:cNvPr id="0" name=""/>
        <dsp:cNvSpPr/>
      </dsp:nvSpPr>
      <dsp:spPr>
        <a:xfrm>
          <a:off x="9844087" y="1305401"/>
          <a:ext cx="2342554" cy="174053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Certificación de la calidad (2016)</a:t>
          </a:r>
          <a:endParaRPr lang="es-ES_tradnl" sz="2500" kern="1200" dirty="0"/>
        </a:p>
      </dsp:txBody>
      <dsp:txXfrm>
        <a:off x="9929053" y="1390367"/>
        <a:ext cx="2172622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EFEA-26D0-4784-A2D5-D8E03FC05318}">
      <dsp:nvSpPr>
        <dsp:cNvPr id="0" name=""/>
        <dsp:cNvSpPr/>
      </dsp:nvSpPr>
      <dsp:spPr>
        <a:xfrm>
          <a:off x="0" y="910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Actas de reuniones</a:t>
          </a:r>
          <a:endParaRPr lang="es-ES_tradnl" sz="1600" kern="1200"/>
        </a:p>
      </dsp:txBody>
      <dsp:txXfrm>
        <a:off x="18169" y="19079"/>
        <a:ext cx="3873273" cy="335858"/>
      </dsp:txXfrm>
    </dsp:sp>
    <dsp:sp modelId="{4DBA73B8-159D-47AF-80E5-7BEC4459C7EF}">
      <dsp:nvSpPr>
        <dsp:cNvPr id="0" name=""/>
        <dsp:cNvSpPr/>
      </dsp:nvSpPr>
      <dsp:spPr>
        <a:xfrm>
          <a:off x="0" y="381488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Auditorías internas</a:t>
          </a:r>
          <a:endParaRPr lang="es-ES_tradnl" sz="1600" kern="1200"/>
        </a:p>
      </dsp:txBody>
      <dsp:txXfrm>
        <a:off x="18169" y="399657"/>
        <a:ext cx="3873273" cy="335858"/>
      </dsp:txXfrm>
    </dsp:sp>
    <dsp:sp modelId="{0D7AD8DA-8413-427B-99CD-212DEB4B4CE2}">
      <dsp:nvSpPr>
        <dsp:cNvPr id="0" name=""/>
        <dsp:cNvSpPr/>
      </dsp:nvSpPr>
      <dsp:spPr>
        <a:xfrm>
          <a:off x="0" y="762065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Revisión por la dirección</a:t>
          </a:r>
          <a:endParaRPr lang="es-ES_tradnl" sz="1600" kern="1200"/>
        </a:p>
      </dsp:txBody>
      <dsp:txXfrm>
        <a:off x="18169" y="780234"/>
        <a:ext cx="3873273" cy="335858"/>
      </dsp:txXfrm>
    </dsp:sp>
    <dsp:sp modelId="{7D1BF66D-3542-47D9-8E2D-A58AA0250981}">
      <dsp:nvSpPr>
        <dsp:cNvPr id="0" name=""/>
        <dsp:cNvSpPr/>
      </dsp:nvSpPr>
      <dsp:spPr>
        <a:xfrm>
          <a:off x="0" y="1142643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Quejas, sugerencias, agradecimientos y felicitaciones</a:t>
          </a:r>
          <a:endParaRPr lang="es-ES_tradnl" sz="1600" kern="1200" dirty="0"/>
        </a:p>
      </dsp:txBody>
      <dsp:txXfrm>
        <a:off x="18169" y="1160812"/>
        <a:ext cx="3873273" cy="335858"/>
      </dsp:txXfrm>
    </dsp:sp>
    <dsp:sp modelId="{25754F18-77B5-41D6-B794-776BAC94A0E2}">
      <dsp:nvSpPr>
        <dsp:cNvPr id="0" name=""/>
        <dsp:cNvSpPr/>
      </dsp:nvSpPr>
      <dsp:spPr>
        <a:xfrm>
          <a:off x="0" y="1523220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No conformidades</a:t>
          </a:r>
          <a:endParaRPr lang="es-ES_tradnl" sz="1600" kern="1200"/>
        </a:p>
      </dsp:txBody>
      <dsp:txXfrm>
        <a:off x="18169" y="1541389"/>
        <a:ext cx="3873273" cy="335858"/>
      </dsp:txXfrm>
    </dsp:sp>
    <dsp:sp modelId="{F6DFD7AD-148D-415B-B85A-B32AFC563EF7}">
      <dsp:nvSpPr>
        <dsp:cNvPr id="0" name=""/>
        <dsp:cNvSpPr/>
      </dsp:nvSpPr>
      <dsp:spPr>
        <a:xfrm>
          <a:off x="0" y="1903798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Oportunidades de mejoras</a:t>
          </a:r>
          <a:endParaRPr lang="es-ES_tradnl" sz="1600" kern="1200" dirty="0"/>
        </a:p>
      </dsp:txBody>
      <dsp:txXfrm>
        <a:off x="18169" y="1921967"/>
        <a:ext cx="3873273" cy="335858"/>
      </dsp:txXfrm>
    </dsp:sp>
    <dsp:sp modelId="{310F8DED-273C-4681-BDFA-CEBD056ED3B8}">
      <dsp:nvSpPr>
        <dsp:cNvPr id="0" name=""/>
        <dsp:cNvSpPr/>
      </dsp:nvSpPr>
      <dsp:spPr>
        <a:xfrm>
          <a:off x="0" y="2284375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Observaciones</a:t>
          </a:r>
          <a:endParaRPr lang="es-ES_tradnl" sz="1600" kern="1200"/>
        </a:p>
      </dsp:txBody>
      <dsp:txXfrm>
        <a:off x="18169" y="2302544"/>
        <a:ext cx="3873273" cy="335858"/>
      </dsp:txXfrm>
    </dsp:sp>
    <dsp:sp modelId="{7FB420A5-2D0A-4CE9-ACB9-12DCB1C94CC9}">
      <dsp:nvSpPr>
        <dsp:cNvPr id="0" name=""/>
        <dsp:cNvSpPr/>
      </dsp:nvSpPr>
      <dsp:spPr>
        <a:xfrm>
          <a:off x="0" y="2664953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Modelo de diseño de nuevos servicios</a:t>
          </a:r>
          <a:endParaRPr lang="es-ES_tradnl" sz="1600" kern="1200"/>
        </a:p>
      </dsp:txBody>
      <dsp:txXfrm>
        <a:off x="18169" y="2683122"/>
        <a:ext cx="3873273" cy="335858"/>
      </dsp:txXfrm>
    </dsp:sp>
    <dsp:sp modelId="{CBE4A6F1-EEE7-4FC8-8ACD-2FE38FE139E7}">
      <dsp:nvSpPr>
        <dsp:cNvPr id="0" name=""/>
        <dsp:cNvSpPr/>
      </dsp:nvSpPr>
      <dsp:spPr>
        <a:xfrm>
          <a:off x="0" y="3045530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Riesgos</a:t>
          </a:r>
          <a:endParaRPr lang="es-ES_tradnl" sz="1600" kern="1200"/>
        </a:p>
      </dsp:txBody>
      <dsp:txXfrm>
        <a:off x="18169" y="3063699"/>
        <a:ext cx="3873273" cy="335858"/>
      </dsp:txXfrm>
    </dsp:sp>
    <dsp:sp modelId="{67FD0290-FE3B-4392-8C03-97E91523F47C}">
      <dsp:nvSpPr>
        <dsp:cNvPr id="0" name=""/>
        <dsp:cNvSpPr/>
      </dsp:nvSpPr>
      <dsp:spPr>
        <a:xfrm>
          <a:off x="0" y="3426108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Estadísticas</a:t>
          </a:r>
          <a:endParaRPr lang="es-ES_tradnl" sz="1600" kern="1200"/>
        </a:p>
      </dsp:txBody>
      <dsp:txXfrm>
        <a:off x="18169" y="3444277"/>
        <a:ext cx="3873273" cy="335858"/>
      </dsp:txXfrm>
    </dsp:sp>
    <dsp:sp modelId="{F05F6035-C787-4627-9416-B7A100B784D3}">
      <dsp:nvSpPr>
        <dsp:cNvPr id="0" name=""/>
        <dsp:cNvSpPr/>
      </dsp:nvSpPr>
      <dsp:spPr>
        <a:xfrm>
          <a:off x="0" y="3806685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Encuestas</a:t>
          </a:r>
          <a:endParaRPr lang="es-ES_tradnl" sz="1600" kern="1200"/>
        </a:p>
      </dsp:txBody>
      <dsp:txXfrm>
        <a:off x="18169" y="3824854"/>
        <a:ext cx="3873273" cy="335858"/>
      </dsp:txXfrm>
    </dsp:sp>
    <dsp:sp modelId="{E8E9263C-776B-4956-8DBB-C10B928A7685}">
      <dsp:nvSpPr>
        <dsp:cNvPr id="0" name=""/>
        <dsp:cNvSpPr/>
      </dsp:nvSpPr>
      <dsp:spPr>
        <a:xfrm>
          <a:off x="0" y="4187263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Medición de objetivos (indicadores)</a:t>
          </a:r>
          <a:endParaRPr lang="es-ES_tradnl" sz="1600" kern="1200"/>
        </a:p>
      </dsp:txBody>
      <dsp:txXfrm>
        <a:off x="18169" y="4205432"/>
        <a:ext cx="3873273" cy="335858"/>
      </dsp:txXfrm>
    </dsp:sp>
    <dsp:sp modelId="{34EBDE9D-E7A4-48CD-A5A5-A2AA2694B030}">
      <dsp:nvSpPr>
        <dsp:cNvPr id="0" name=""/>
        <dsp:cNvSpPr/>
      </dsp:nvSpPr>
      <dsp:spPr>
        <a:xfrm>
          <a:off x="0" y="4567840"/>
          <a:ext cx="3909611" cy="3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Medición del impacto</a:t>
          </a:r>
          <a:endParaRPr lang="es-ES_tradnl" sz="1600" kern="1200"/>
        </a:p>
      </dsp:txBody>
      <dsp:txXfrm>
        <a:off x="18169" y="4586009"/>
        <a:ext cx="3873273" cy="335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FB6A3-6829-4453-80A1-5375E76A2F9A}">
      <dsp:nvSpPr>
        <dsp:cNvPr id="0" name=""/>
        <dsp:cNvSpPr/>
      </dsp:nvSpPr>
      <dsp:spPr>
        <a:xfrm>
          <a:off x="0" y="3184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Contexto organizacional</a:t>
          </a:r>
          <a:endParaRPr lang="es-ES_tradnl" sz="1600" kern="1200" dirty="0"/>
        </a:p>
      </dsp:txBody>
      <dsp:txXfrm>
        <a:off x="14338" y="17522"/>
        <a:ext cx="3799044" cy="265046"/>
      </dsp:txXfrm>
    </dsp:sp>
    <dsp:sp modelId="{69C486CE-2B4A-4798-8346-600F70C01735}">
      <dsp:nvSpPr>
        <dsp:cNvPr id="0" name=""/>
        <dsp:cNvSpPr/>
      </dsp:nvSpPr>
      <dsp:spPr>
        <a:xfrm>
          <a:off x="0" y="307861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Política de calidad</a:t>
          </a:r>
          <a:endParaRPr lang="es-ES_tradnl" sz="1600" kern="1200" dirty="0"/>
        </a:p>
      </dsp:txBody>
      <dsp:txXfrm>
        <a:off x="14338" y="322199"/>
        <a:ext cx="3799044" cy="265046"/>
      </dsp:txXfrm>
    </dsp:sp>
    <dsp:sp modelId="{222FCB84-D6B7-4B84-B74F-80AEBDF866E0}">
      <dsp:nvSpPr>
        <dsp:cNvPr id="0" name=""/>
        <dsp:cNvSpPr/>
      </dsp:nvSpPr>
      <dsp:spPr>
        <a:xfrm>
          <a:off x="0" y="612538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Objetivos de la calidad</a:t>
          </a:r>
          <a:endParaRPr lang="es-ES_tradnl" sz="1600" kern="1200" dirty="0"/>
        </a:p>
      </dsp:txBody>
      <dsp:txXfrm>
        <a:off x="14338" y="626876"/>
        <a:ext cx="3799044" cy="265046"/>
      </dsp:txXfrm>
    </dsp:sp>
    <dsp:sp modelId="{58BB5A26-6784-450B-8380-6C93E4646EC9}">
      <dsp:nvSpPr>
        <dsp:cNvPr id="0" name=""/>
        <dsp:cNvSpPr/>
      </dsp:nvSpPr>
      <dsp:spPr>
        <a:xfrm>
          <a:off x="0" y="917215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Plan estratégico</a:t>
          </a:r>
          <a:endParaRPr lang="es-ES_tradnl" sz="1600" kern="1200" dirty="0"/>
        </a:p>
      </dsp:txBody>
      <dsp:txXfrm>
        <a:off x="14338" y="931553"/>
        <a:ext cx="3799044" cy="265046"/>
      </dsp:txXfrm>
    </dsp:sp>
    <dsp:sp modelId="{7017C7BB-BA1D-41D8-B382-BE83FD48E258}">
      <dsp:nvSpPr>
        <dsp:cNvPr id="0" name=""/>
        <dsp:cNvSpPr/>
      </dsp:nvSpPr>
      <dsp:spPr>
        <a:xfrm>
          <a:off x="0" y="1221893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Plan tecnológico</a:t>
          </a:r>
          <a:endParaRPr lang="es-ES_tradnl" sz="1600" kern="1200"/>
        </a:p>
      </dsp:txBody>
      <dsp:txXfrm>
        <a:off x="14338" y="1236231"/>
        <a:ext cx="3799044" cy="265046"/>
      </dsp:txXfrm>
    </dsp:sp>
    <dsp:sp modelId="{19F09B38-8F10-466D-B4C8-8CA869029901}">
      <dsp:nvSpPr>
        <dsp:cNvPr id="0" name=""/>
        <dsp:cNvSpPr/>
      </dsp:nvSpPr>
      <dsp:spPr>
        <a:xfrm>
          <a:off x="0" y="1526570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Organigrama</a:t>
          </a:r>
          <a:endParaRPr lang="es-ES_tradnl" sz="1600" kern="1200" dirty="0"/>
        </a:p>
      </dsp:txBody>
      <dsp:txXfrm>
        <a:off x="14338" y="1540908"/>
        <a:ext cx="3799044" cy="265046"/>
      </dsp:txXfrm>
    </dsp:sp>
    <dsp:sp modelId="{66C05EDC-716E-4688-A4A7-BD92ECED6761}">
      <dsp:nvSpPr>
        <dsp:cNvPr id="0" name=""/>
        <dsp:cNvSpPr/>
      </dsp:nvSpPr>
      <dsp:spPr>
        <a:xfrm>
          <a:off x="0" y="1831247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Perfiles de puestos</a:t>
          </a:r>
          <a:endParaRPr lang="es-ES_tradnl" sz="1600" kern="1200"/>
        </a:p>
      </dsp:txBody>
      <dsp:txXfrm>
        <a:off x="14338" y="1845585"/>
        <a:ext cx="3799044" cy="265046"/>
      </dsp:txXfrm>
    </dsp:sp>
    <dsp:sp modelId="{D75D4E84-28B8-48A9-8D51-154081D465C1}">
      <dsp:nvSpPr>
        <dsp:cNvPr id="0" name=""/>
        <dsp:cNvSpPr/>
      </dsp:nvSpPr>
      <dsp:spPr>
        <a:xfrm>
          <a:off x="0" y="2135924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Mapa de procesos</a:t>
          </a:r>
          <a:endParaRPr lang="es-ES_tradnl" sz="1600" kern="1200"/>
        </a:p>
      </dsp:txBody>
      <dsp:txXfrm>
        <a:off x="14338" y="2150262"/>
        <a:ext cx="3799044" cy="265046"/>
      </dsp:txXfrm>
    </dsp:sp>
    <dsp:sp modelId="{0A97C471-3903-4254-9F52-AFF9B8EEF35C}">
      <dsp:nvSpPr>
        <dsp:cNvPr id="0" name=""/>
        <dsp:cNvSpPr/>
      </dsp:nvSpPr>
      <dsp:spPr>
        <a:xfrm>
          <a:off x="0" y="2440602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Fichas de procesos</a:t>
          </a:r>
          <a:endParaRPr lang="es-ES_tradnl" sz="1600" kern="1200" dirty="0"/>
        </a:p>
      </dsp:txBody>
      <dsp:txXfrm>
        <a:off x="14338" y="2454940"/>
        <a:ext cx="3799044" cy="265046"/>
      </dsp:txXfrm>
    </dsp:sp>
    <dsp:sp modelId="{A51F7DA9-D068-457D-92E1-2EF066667FA3}">
      <dsp:nvSpPr>
        <dsp:cNvPr id="0" name=""/>
        <dsp:cNvSpPr/>
      </dsp:nvSpPr>
      <dsp:spPr>
        <a:xfrm>
          <a:off x="0" y="2745279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Políticas y reglamentos</a:t>
          </a:r>
          <a:endParaRPr lang="es-ES_tradnl" sz="1600" kern="1200"/>
        </a:p>
      </dsp:txBody>
      <dsp:txXfrm>
        <a:off x="14338" y="2759617"/>
        <a:ext cx="3799044" cy="265046"/>
      </dsp:txXfrm>
    </dsp:sp>
    <dsp:sp modelId="{9B0C3426-4AA8-41F5-9598-3AD39DD4150F}">
      <dsp:nvSpPr>
        <dsp:cNvPr id="0" name=""/>
        <dsp:cNvSpPr/>
      </dsp:nvSpPr>
      <dsp:spPr>
        <a:xfrm>
          <a:off x="0" y="3049956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Procedimientos</a:t>
          </a:r>
          <a:endParaRPr lang="es-ES_tradnl" sz="1600" kern="1200"/>
        </a:p>
      </dsp:txBody>
      <dsp:txXfrm>
        <a:off x="14338" y="3064294"/>
        <a:ext cx="3799044" cy="265046"/>
      </dsp:txXfrm>
    </dsp:sp>
    <dsp:sp modelId="{F53B4A71-E95C-4418-8FDD-D2A1C47A1E94}">
      <dsp:nvSpPr>
        <dsp:cNvPr id="0" name=""/>
        <dsp:cNvSpPr/>
      </dsp:nvSpPr>
      <dsp:spPr>
        <a:xfrm>
          <a:off x="0" y="3354633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Instructivos</a:t>
          </a:r>
          <a:endParaRPr lang="es-ES_tradnl" sz="1600" kern="1200" dirty="0"/>
        </a:p>
      </dsp:txBody>
      <dsp:txXfrm>
        <a:off x="14338" y="3368971"/>
        <a:ext cx="3799044" cy="265046"/>
      </dsp:txXfrm>
    </dsp:sp>
    <dsp:sp modelId="{2819C760-0D78-4CE5-9AFF-B46E41297F23}">
      <dsp:nvSpPr>
        <dsp:cNvPr id="0" name=""/>
        <dsp:cNvSpPr/>
      </dsp:nvSpPr>
      <dsp:spPr>
        <a:xfrm>
          <a:off x="0" y="3659311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Tutoriales</a:t>
          </a:r>
          <a:endParaRPr lang="es-ES_tradnl" sz="1600" kern="1200"/>
        </a:p>
      </dsp:txBody>
      <dsp:txXfrm>
        <a:off x="14338" y="3673649"/>
        <a:ext cx="3799044" cy="265046"/>
      </dsp:txXfrm>
    </dsp:sp>
    <dsp:sp modelId="{3D62952F-004D-42D9-A495-164D73D18737}">
      <dsp:nvSpPr>
        <dsp:cNvPr id="0" name=""/>
        <dsp:cNvSpPr/>
      </dsp:nvSpPr>
      <dsp:spPr>
        <a:xfrm>
          <a:off x="0" y="3963988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Formularios</a:t>
          </a:r>
          <a:endParaRPr lang="es-ES_tradnl" sz="1600" kern="1200"/>
        </a:p>
      </dsp:txBody>
      <dsp:txXfrm>
        <a:off x="14338" y="3978326"/>
        <a:ext cx="3799044" cy="265046"/>
      </dsp:txXfrm>
    </dsp:sp>
    <dsp:sp modelId="{320959A5-1167-4AB2-908E-62F390D6D178}">
      <dsp:nvSpPr>
        <dsp:cNvPr id="0" name=""/>
        <dsp:cNvSpPr/>
      </dsp:nvSpPr>
      <dsp:spPr>
        <a:xfrm>
          <a:off x="0" y="4268665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Planillas</a:t>
          </a:r>
          <a:endParaRPr lang="es-ES_tradnl" sz="1600" kern="1200"/>
        </a:p>
      </dsp:txBody>
      <dsp:txXfrm>
        <a:off x="14338" y="4283003"/>
        <a:ext cx="3799044" cy="265046"/>
      </dsp:txXfrm>
    </dsp:sp>
    <dsp:sp modelId="{2126EAC4-4AB0-4E48-BF4D-CEB33A994ADC}">
      <dsp:nvSpPr>
        <dsp:cNvPr id="0" name=""/>
        <dsp:cNvSpPr/>
      </dsp:nvSpPr>
      <dsp:spPr>
        <a:xfrm>
          <a:off x="0" y="4573342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Folletos</a:t>
          </a:r>
          <a:endParaRPr lang="es-ES_tradnl" sz="1600" kern="1200"/>
        </a:p>
      </dsp:txBody>
      <dsp:txXfrm>
        <a:off x="14338" y="4587680"/>
        <a:ext cx="3799044" cy="265046"/>
      </dsp:txXfrm>
    </dsp:sp>
    <dsp:sp modelId="{325C9EC5-2F04-47A8-90C3-A8F08940D298}">
      <dsp:nvSpPr>
        <dsp:cNvPr id="0" name=""/>
        <dsp:cNvSpPr/>
      </dsp:nvSpPr>
      <dsp:spPr>
        <a:xfrm>
          <a:off x="0" y="4878020"/>
          <a:ext cx="3827720" cy="29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Modelos de mails</a:t>
          </a:r>
          <a:endParaRPr lang="es-ES_tradnl" sz="1600" kern="1200"/>
        </a:p>
      </dsp:txBody>
      <dsp:txXfrm>
        <a:off x="14338" y="4892358"/>
        <a:ext cx="3799044" cy="265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97CE-58B7-493F-A6F9-04377DD40DC8}">
      <dsp:nvSpPr>
        <dsp:cNvPr id="0" name=""/>
        <dsp:cNvSpPr/>
      </dsp:nvSpPr>
      <dsp:spPr>
        <a:xfrm>
          <a:off x="0" y="24473"/>
          <a:ext cx="439782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Contexto interno</a:t>
          </a:r>
          <a:endParaRPr lang="es-ES_tradnl" sz="2800" kern="1200"/>
        </a:p>
      </dsp:txBody>
      <dsp:txXfrm>
        <a:off x="32784" y="57257"/>
        <a:ext cx="4332261" cy="606012"/>
      </dsp:txXfrm>
    </dsp:sp>
    <dsp:sp modelId="{93FA70E4-0A8E-4058-A436-F1617776155C}">
      <dsp:nvSpPr>
        <dsp:cNvPr id="0" name=""/>
        <dsp:cNvSpPr/>
      </dsp:nvSpPr>
      <dsp:spPr>
        <a:xfrm>
          <a:off x="0" y="696053"/>
          <a:ext cx="4397829" cy="417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63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Perfil de Capacidad Interna (PCI)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Estructura formal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Historia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Visión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Misión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Lema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Valores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Mapa de procesos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Identidad visual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Fondo documental</a:t>
          </a:r>
          <a:endParaRPr lang="es-ES_tradnl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Servicios y productos</a:t>
          </a:r>
          <a:endParaRPr lang="es-ES_tradnl" sz="2200" kern="1200"/>
        </a:p>
      </dsp:txBody>
      <dsp:txXfrm>
        <a:off x="0" y="696053"/>
        <a:ext cx="4397829" cy="4173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57738-92E7-404A-9A7A-1609460888BD}">
      <dsp:nvSpPr>
        <dsp:cNvPr id="0" name=""/>
        <dsp:cNvSpPr/>
      </dsp:nvSpPr>
      <dsp:spPr>
        <a:xfrm>
          <a:off x="0" y="205770"/>
          <a:ext cx="454297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/>
            <a:t>Contexto interno</a:t>
          </a:r>
          <a:endParaRPr lang="es-ES_tradnl" sz="2700" kern="1200"/>
        </a:p>
      </dsp:txBody>
      <dsp:txXfrm>
        <a:off x="31613" y="237383"/>
        <a:ext cx="4479746" cy="584369"/>
      </dsp:txXfrm>
    </dsp:sp>
    <dsp:sp modelId="{D95E4136-8184-409F-8D7F-0DAE8919CBC1}">
      <dsp:nvSpPr>
        <dsp:cNvPr id="0" name=""/>
        <dsp:cNvSpPr/>
      </dsp:nvSpPr>
      <dsp:spPr>
        <a:xfrm>
          <a:off x="0" y="853365"/>
          <a:ext cx="4542972" cy="346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3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Cultura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Conocimientos y desempeño de la organización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Recursos humanos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Políticas, normativas y reglamentos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Infraestructura edilicia y equipamiento tecnológico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Recursos financieros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Proveedores internos</a:t>
          </a:r>
          <a:endParaRPr lang="es-ES_tradnl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Usuarios internos</a:t>
          </a:r>
          <a:endParaRPr lang="es-ES_tradnl" sz="2100" kern="1200"/>
        </a:p>
      </dsp:txBody>
      <dsp:txXfrm>
        <a:off x="0" y="853365"/>
        <a:ext cx="4542972" cy="3465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4F7B7-254D-43BA-9071-5700A0B50FC9}">
      <dsp:nvSpPr>
        <dsp:cNvPr id="0" name=""/>
        <dsp:cNvSpPr/>
      </dsp:nvSpPr>
      <dsp:spPr>
        <a:xfrm>
          <a:off x="0" y="523449"/>
          <a:ext cx="10515600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Matriz POAM (Perfil de Oportunidades y Amenazas del Medio)</a:t>
          </a:r>
          <a:endParaRPr lang="es-ES_tradnl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>
              <a:solidFill>
                <a:schemeClr val="tx1"/>
              </a:solidFill>
            </a:rPr>
            <a:t>Entono legal (</a:t>
          </a:r>
          <a:r>
            <a:rPr lang="es-ES" sz="2600" kern="1200" dirty="0"/>
            <a:t>Lineamientos y normativas, Leyes, Resoluciones)</a:t>
          </a:r>
          <a:endParaRPr lang="es-ES_tradnl" sz="26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Entorno tecnológico</a:t>
          </a:r>
          <a:endParaRPr lang="es-ES_tradnl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Entorno educativo, cultural y social</a:t>
          </a:r>
          <a:endParaRPr lang="es-ES_tradnl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/>
            <a:t>Entorno económico</a:t>
          </a:r>
          <a:endParaRPr lang="es-ES_tradnl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Redes de cooperación</a:t>
          </a:r>
          <a:endParaRPr lang="es-ES_tradnl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>
              <a:solidFill>
                <a:srgbClr val="C00000"/>
              </a:solidFill>
            </a:rPr>
            <a:t>Proveedores externos</a:t>
          </a:r>
          <a:endParaRPr lang="es-ES_tradnl" sz="2600" kern="1200" dirty="0">
            <a:solidFill>
              <a:srgbClr val="C00000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>
              <a:solidFill>
                <a:srgbClr val="C00000"/>
              </a:solidFill>
            </a:rPr>
            <a:t>Usuarios externos</a:t>
          </a:r>
          <a:endParaRPr lang="es-ES_tradnl" sz="2600" kern="1200" dirty="0">
            <a:solidFill>
              <a:srgbClr val="C00000"/>
            </a:solidFill>
          </a:endParaRPr>
        </a:p>
      </dsp:txBody>
      <dsp:txXfrm>
        <a:off x="0" y="523449"/>
        <a:ext cx="10515600" cy="4095000"/>
      </dsp:txXfrm>
    </dsp:sp>
    <dsp:sp modelId="{F0EB1B34-606B-48F5-82F9-5A0DBDF06394}">
      <dsp:nvSpPr>
        <dsp:cNvPr id="0" name=""/>
        <dsp:cNvSpPr/>
      </dsp:nvSpPr>
      <dsp:spPr>
        <a:xfrm>
          <a:off x="525780" y="139689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Contexto externo</a:t>
          </a:r>
          <a:endParaRPr lang="es-ES_tradnl" sz="2600" kern="1200" dirty="0"/>
        </a:p>
      </dsp:txBody>
      <dsp:txXfrm>
        <a:off x="563247" y="177156"/>
        <a:ext cx="7285986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98F50-A9E0-4697-AE45-85E54288C0D6}">
      <dsp:nvSpPr>
        <dsp:cNvPr id="0" name=""/>
        <dsp:cNvSpPr/>
      </dsp:nvSpPr>
      <dsp:spPr>
        <a:xfrm>
          <a:off x="0" y="0"/>
          <a:ext cx="6012815" cy="1289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Macroprocesos	</a:t>
          </a:r>
        </a:p>
      </dsp:txBody>
      <dsp:txXfrm>
        <a:off x="37761" y="37761"/>
        <a:ext cx="4621616" cy="1213725"/>
      </dsp:txXfrm>
    </dsp:sp>
    <dsp:sp modelId="{409CF540-5EC7-4A83-A1A7-5F7BCA712988}">
      <dsp:nvSpPr>
        <dsp:cNvPr id="0" name=""/>
        <dsp:cNvSpPr/>
      </dsp:nvSpPr>
      <dsp:spPr>
        <a:xfrm>
          <a:off x="530542" y="1504121"/>
          <a:ext cx="6012815" cy="128924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Procesos</a:t>
          </a:r>
        </a:p>
      </dsp:txBody>
      <dsp:txXfrm>
        <a:off x="568303" y="1541882"/>
        <a:ext cx="4568739" cy="1213724"/>
      </dsp:txXfrm>
    </dsp:sp>
    <dsp:sp modelId="{3682C7CB-96D2-44F0-A13B-85388379D42F}">
      <dsp:nvSpPr>
        <dsp:cNvPr id="0" name=""/>
        <dsp:cNvSpPr/>
      </dsp:nvSpPr>
      <dsp:spPr>
        <a:xfrm>
          <a:off x="1061084" y="3008243"/>
          <a:ext cx="6012815" cy="128924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Subprocesos</a:t>
          </a:r>
        </a:p>
      </dsp:txBody>
      <dsp:txXfrm>
        <a:off x="1098845" y="3046004"/>
        <a:ext cx="4568739" cy="1213724"/>
      </dsp:txXfrm>
    </dsp:sp>
    <dsp:sp modelId="{C0F7E0F8-2780-4F57-A542-90F9B8D146B5}">
      <dsp:nvSpPr>
        <dsp:cNvPr id="0" name=""/>
        <dsp:cNvSpPr/>
      </dsp:nvSpPr>
      <dsp:spPr>
        <a:xfrm>
          <a:off x="5174804" y="977678"/>
          <a:ext cx="838010" cy="838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363356" y="977678"/>
        <a:ext cx="460906" cy="630603"/>
      </dsp:txXfrm>
    </dsp:sp>
    <dsp:sp modelId="{C45B7F04-326A-43EF-9F96-99251BAAF08B}">
      <dsp:nvSpPr>
        <dsp:cNvPr id="0" name=""/>
        <dsp:cNvSpPr/>
      </dsp:nvSpPr>
      <dsp:spPr>
        <a:xfrm>
          <a:off x="5705346" y="2473205"/>
          <a:ext cx="838010" cy="838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893898" y="2473205"/>
        <a:ext cx="460906" cy="63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98F50-A9E0-4697-AE45-85E54288C0D6}">
      <dsp:nvSpPr>
        <dsp:cNvPr id="0" name=""/>
        <dsp:cNvSpPr/>
      </dsp:nvSpPr>
      <dsp:spPr>
        <a:xfrm>
          <a:off x="0" y="0"/>
          <a:ext cx="6012815" cy="1289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Procesos estratégicos</a:t>
          </a:r>
        </a:p>
      </dsp:txBody>
      <dsp:txXfrm>
        <a:off x="37761" y="37761"/>
        <a:ext cx="4621616" cy="1213725"/>
      </dsp:txXfrm>
    </dsp:sp>
    <dsp:sp modelId="{409CF540-5EC7-4A83-A1A7-5F7BCA712988}">
      <dsp:nvSpPr>
        <dsp:cNvPr id="0" name=""/>
        <dsp:cNvSpPr/>
      </dsp:nvSpPr>
      <dsp:spPr>
        <a:xfrm>
          <a:off x="530542" y="1504121"/>
          <a:ext cx="6012815" cy="128924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Procesos centrales</a:t>
          </a:r>
        </a:p>
      </dsp:txBody>
      <dsp:txXfrm>
        <a:off x="568303" y="1541882"/>
        <a:ext cx="4568739" cy="1213724"/>
      </dsp:txXfrm>
    </dsp:sp>
    <dsp:sp modelId="{3682C7CB-96D2-44F0-A13B-85388379D42F}">
      <dsp:nvSpPr>
        <dsp:cNvPr id="0" name=""/>
        <dsp:cNvSpPr/>
      </dsp:nvSpPr>
      <dsp:spPr>
        <a:xfrm>
          <a:off x="1061084" y="3008243"/>
          <a:ext cx="6012815" cy="128924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Procesos de apoyo</a:t>
          </a:r>
        </a:p>
      </dsp:txBody>
      <dsp:txXfrm>
        <a:off x="1098845" y="3046004"/>
        <a:ext cx="4568739" cy="1213724"/>
      </dsp:txXfrm>
    </dsp:sp>
    <dsp:sp modelId="{C0F7E0F8-2780-4F57-A542-90F9B8D146B5}">
      <dsp:nvSpPr>
        <dsp:cNvPr id="0" name=""/>
        <dsp:cNvSpPr/>
      </dsp:nvSpPr>
      <dsp:spPr>
        <a:xfrm>
          <a:off x="5174804" y="977678"/>
          <a:ext cx="838010" cy="838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363356" y="977678"/>
        <a:ext cx="460906" cy="630603"/>
      </dsp:txXfrm>
    </dsp:sp>
    <dsp:sp modelId="{C45B7F04-326A-43EF-9F96-99251BAAF08B}">
      <dsp:nvSpPr>
        <dsp:cNvPr id="0" name=""/>
        <dsp:cNvSpPr/>
      </dsp:nvSpPr>
      <dsp:spPr>
        <a:xfrm>
          <a:off x="5705346" y="2473205"/>
          <a:ext cx="838010" cy="838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893898" y="2473205"/>
        <a:ext cx="460906" cy="63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BF4E9-CC7A-4276-8D3B-EDEF2063567B}" type="datetimeFigureOut">
              <a:rPr lang="es-AR" smtClean="0"/>
              <a:t>3/11/2017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0B4E-5BC8-4DB2-A0C4-833504C3FF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161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B.1 Perspectiva de recursos, acceso e infraestructura. </a:t>
            </a:r>
            <a:endParaRPr lang="es-AR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esta perspectiva se evalúa la accesibilidad y disponibilidad de los recursos y servicios de la biblioteca.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B.2 Perspectiva de uso</a:t>
            </a:r>
            <a:endParaRPr lang="es-AR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esta perspectiva se evalúa la intensidad en el uso de los recursos y servicios que pone la biblioteca a disposición de los usuarios.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B.3 Perspectiva de eficiencia</a:t>
            </a:r>
            <a:endParaRPr lang="es-AR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esta perspectiva se evalúa la economía en el empleo de los recursos y la eficacia de los servicios.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B.4 Perspectiva de potencial y desarrollo</a:t>
            </a:r>
            <a:endParaRPr lang="es-AR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esta perspectiva se evalúa la capacidad innovadora de la biblioteca, su adaptabilidad a las nuevas necesidades y circunstancias, el potencial de su plantilla en cuanto a formación, y el grado de participación e implicación en nuevos proyectos.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0B4E-5BC8-4DB2-A0C4-833504C3FFC7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382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90B4E-5BC8-4DB2-A0C4-833504C3FFC7}" type="slidenum">
              <a:rPr lang="es-AR" smtClean="0"/>
              <a:t>51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721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54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3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71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71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06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23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38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12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00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7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DA92-ABC8-4423-860E-45C916604ABD}" type="datetimeFigureOut">
              <a:rPr lang="es-ES" smtClean="0"/>
              <a:t>03/11/2017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0378-31C0-4159-8C50-42D54C3D3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78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2245" y="2577086"/>
            <a:ext cx="9144000" cy="3317358"/>
          </a:xfrm>
        </p:spPr>
        <p:txBody>
          <a:bodyPr>
            <a:noAutofit/>
          </a:bodyPr>
          <a:lstStyle/>
          <a:p>
            <a:r>
              <a:rPr lang="es-ES" sz="4400" b="1" dirty="0">
                <a:solidFill>
                  <a:srgbClr val="00B050"/>
                </a:solidFill>
              </a:rPr>
              <a:t>Sistema de gestión de calidad en procesos documentales </a:t>
            </a:r>
            <a:br>
              <a:rPr lang="es-ES" sz="4400" b="1" dirty="0">
                <a:solidFill>
                  <a:srgbClr val="00B050"/>
                </a:solidFill>
              </a:rPr>
            </a:br>
            <a:r>
              <a:rPr lang="es-ES" sz="4400" b="1" dirty="0">
                <a:solidFill>
                  <a:srgbClr val="00B050"/>
                </a:solidFill>
              </a:rPr>
              <a:t>ISO 9001:2015</a:t>
            </a:r>
            <a:br>
              <a:rPr lang="es-ES" sz="3200" b="1" dirty="0">
                <a:solidFill>
                  <a:srgbClr val="0070C0"/>
                </a:solidFill>
              </a:rPr>
            </a:br>
            <a:br>
              <a:rPr lang="es-ES" sz="3200" b="1" dirty="0">
                <a:solidFill>
                  <a:srgbClr val="0070C0"/>
                </a:solidFill>
              </a:rPr>
            </a:br>
            <a:r>
              <a:rPr lang="es-ES" sz="3200" b="1" dirty="0" err="1">
                <a:solidFill>
                  <a:srgbClr val="0070C0"/>
                </a:solidFill>
              </a:rPr>
              <a:t>Mgter</a:t>
            </a:r>
            <a:r>
              <a:rPr lang="es-ES" sz="3200" b="1" dirty="0">
                <a:solidFill>
                  <a:srgbClr val="0070C0"/>
                </a:solidFill>
              </a:rPr>
              <a:t>. Sandra Gisela Martín</a:t>
            </a:r>
            <a:br>
              <a:rPr lang="es-ES" sz="3200" b="1" dirty="0">
                <a:solidFill>
                  <a:srgbClr val="0070C0"/>
                </a:solidFill>
              </a:rPr>
            </a:b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14400" y="399622"/>
            <a:ext cx="10654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VI Encuentro Nacional de Catalogadores</a:t>
            </a:r>
            <a:endParaRPr lang="es-AR" sz="2800"/>
          </a:p>
          <a:p>
            <a:r>
              <a:rPr lang="es-ES" sz="2800" b="1"/>
              <a:t>“Teoría vs. Práctica en la organización y el tratamiento de la información”</a:t>
            </a:r>
            <a:endParaRPr lang="es-AR" sz="2800"/>
          </a:p>
          <a:p>
            <a:r>
              <a:rPr lang="es-ES" sz="2800" b="1">
                <a:solidFill>
                  <a:schemeClr val="accent2"/>
                </a:solidFill>
              </a:rPr>
              <a:t>15 al 17 de noviembre de 2017</a:t>
            </a:r>
            <a:endParaRPr lang="es-ES_tradnl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Resultado de imagen para politica calidad">
            <a:extLst>
              <a:ext uri="{FF2B5EF4-FFF2-40B4-BE49-F238E27FC236}">
                <a16:creationId xmlns:a16="http://schemas.microsoft.com/office/drawing/2014/main" id="{9AA9FCAA-B2B8-4513-8EF5-DEDB41BE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104" y="399622"/>
            <a:ext cx="1000010" cy="14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3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Información documentada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85461" y="1998760"/>
            <a:ext cx="105884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B050"/>
                </a:solidFill>
              </a:rPr>
              <a:t>Procedimientos</a:t>
            </a:r>
            <a:r>
              <a:rPr lang="es-AR" sz="2400" dirty="0">
                <a:solidFill>
                  <a:srgbClr val="00B050"/>
                </a:solidFill>
              </a:rPr>
              <a:t>: </a:t>
            </a:r>
            <a:r>
              <a:rPr lang="es-AR" sz="2400" dirty="0"/>
              <a:t>forma especificada de llevar a cabo una actividad o un proceso.</a:t>
            </a:r>
          </a:p>
          <a:p>
            <a:pPr lvl="1"/>
            <a:r>
              <a:rPr lang="es-AR" sz="2400" dirty="0"/>
              <a:t>DPD-PPD-XX Procesos documentales</a:t>
            </a:r>
          </a:p>
          <a:p>
            <a:pPr lvl="1"/>
            <a:r>
              <a:rPr lang="es-AR" sz="2400" dirty="0"/>
              <a:t>DPD-PH-XX Hemeroteca</a:t>
            </a:r>
          </a:p>
          <a:p>
            <a:r>
              <a:rPr lang="es-AR" sz="2400" b="1" dirty="0">
                <a:solidFill>
                  <a:srgbClr val="00B050"/>
                </a:solidFill>
              </a:rPr>
              <a:t>Instructivos: </a:t>
            </a:r>
            <a:r>
              <a:rPr lang="es-AR" sz="2400" dirty="0"/>
              <a:t>describen actividades comprendidas en un procedimiento que por su complejidad o sus particularidades requiere una descripción por separado.</a:t>
            </a:r>
          </a:p>
          <a:p>
            <a:pPr lvl="1"/>
            <a:r>
              <a:rPr lang="es-AR" sz="2400" dirty="0"/>
              <a:t>DPD-ITAF-XX Archivo Fotográfico</a:t>
            </a:r>
          </a:p>
          <a:p>
            <a:pPr lvl="1"/>
            <a:r>
              <a:rPr lang="es-AR" sz="2400" dirty="0"/>
              <a:t>DPD-ITCOR-XX </a:t>
            </a:r>
            <a:r>
              <a:rPr lang="es-AR" sz="2400" dirty="0" err="1"/>
              <a:t>Corciencia</a:t>
            </a:r>
            <a:endParaRPr lang="es-AR" sz="2400" dirty="0"/>
          </a:p>
          <a:p>
            <a:pPr lvl="1"/>
            <a:r>
              <a:rPr lang="es-AR" sz="2400" dirty="0"/>
              <a:t>DPD-</a:t>
            </a:r>
            <a:r>
              <a:rPr lang="es-AR" sz="2400" dirty="0" err="1"/>
              <a:t>ITMei</a:t>
            </a:r>
            <a:r>
              <a:rPr lang="es-AR" sz="2400" dirty="0"/>
              <a:t>- XX </a:t>
            </a:r>
            <a:r>
              <a:rPr lang="es-AR" sz="2400" dirty="0" err="1"/>
              <a:t>Mesegeier</a:t>
            </a:r>
            <a:endParaRPr lang="es-AR" sz="2400" dirty="0"/>
          </a:p>
          <a:p>
            <a:pPr lvl="1"/>
            <a:r>
              <a:rPr lang="es-AR" sz="2400" dirty="0"/>
              <a:t>DPD- </a:t>
            </a:r>
            <a:r>
              <a:rPr lang="es-AR" sz="2400" dirty="0" err="1"/>
              <a:t>ITTes</a:t>
            </a:r>
            <a:r>
              <a:rPr lang="es-AR" sz="2400" dirty="0"/>
              <a:t>-XX Tesis</a:t>
            </a:r>
          </a:p>
          <a:p>
            <a:pPr lvl="1"/>
            <a:r>
              <a:rPr lang="es-AR" sz="2400" dirty="0"/>
              <a:t>DPD-ITLLEE-XX </a:t>
            </a:r>
            <a:r>
              <a:rPr lang="es-AR" sz="2400" dirty="0" err="1"/>
              <a:t>Lidbi</a:t>
            </a:r>
            <a:r>
              <a:rPr lang="es-AR" sz="2400" dirty="0"/>
              <a:t> web</a:t>
            </a:r>
          </a:p>
          <a:p>
            <a:pPr lvl="1"/>
            <a:r>
              <a:rPr lang="es-AR" sz="2400" dirty="0"/>
              <a:t>DPD-ITEDUCC-E-libro-EDUCC </a:t>
            </a:r>
          </a:p>
          <a:p>
            <a:pPr lvl="1"/>
            <a:r>
              <a:rPr lang="es-AR" sz="2400" dirty="0"/>
              <a:t>DPD-ITPABD-XX Producción Académica</a:t>
            </a:r>
          </a:p>
          <a:p>
            <a:pPr lvl="1"/>
            <a:r>
              <a:rPr lang="es-AR" sz="2400" dirty="0"/>
              <a:t>DPD-IOE-XX	Orden en las Estanterías</a:t>
            </a:r>
          </a:p>
          <a:p>
            <a:endParaRPr lang="es-AR" sz="3200" dirty="0"/>
          </a:p>
        </p:txBody>
      </p:sp>
      <p:pic>
        <p:nvPicPr>
          <p:cNvPr id="1026" name="Picture 2" descr="Resultado de imagen para información documentada">
            <a:extLst>
              <a:ext uri="{FF2B5EF4-FFF2-40B4-BE49-F238E27FC236}">
                <a16:creationId xmlns:a16="http://schemas.microsoft.com/office/drawing/2014/main" id="{14903594-AC2F-4114-9275-6C0D4AA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84" y="662063"/>
            <a:ext cx="1270344" cy="12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4F5B315-D0C9-4339-B006-4C2DAD884B73}"/>
              </a:ext>
            </a:extLst>
          </p:cNvPr>
          <p:cNvSpPr/>
          <p:nvPr/>
        </p:nvSpPr>
        <p:spPr>
          <a:xfrm>
            <a:off x="403075" y="1946254"/>
            <a:ext cx="689113" cy="557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01E16CE-A866-49C1-B979-E2D0E1406CB2}"/>
              </a:ext>
            </a:extLst>
          </p:cNvPr>
          <p:cNvSpPr/>
          <p:nvPr/>
        </p:nvSpPr>
        <p:spPr>
          <a:xfrm>
            <a:off x="378785" y="3046941"/>
            <a:ext cx="689113" cy="557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603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Información documentada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85461" y="1998760"/>
            <a:ext cx="105884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50"/>
                </a:solidFill>
              </a:rPr>
              <a:t>Formularios: </a:t>
            </a:r>
            <a:r>
              <a:rPr lang="es-AR" sz="2800" dirty="0"/>
              <a:t>a los que se acceden mediante una dirección URL, que puede tener por finalidad realizar un pedido, registrar una encuesta, etc.</a:t>
            </a:r>
          </a:p>
          <a:p>
            <a:pPr lvl="1"/>
            <a:r>
              <a:rPr lang="es-AR" sz="2800" dirty="0"/>
              <a:t>F-12-02	Papeleta de Procesos Documentales</a:t>
            </a:r>
          </a:p>
          <a:p>
            <a:pPr lvl="1"/>
            <a:r>
              <a:rPr lang="es-AR" sz="2800" dirty="0"/>
              <a:t>F-20-01	Autorización para la publicación electrónica de tesis.</a:t>
            </a:r>
          </a:p>
          <a:p>
            <a:pPr lvl="1"/>
            <a:r>
              <a:rPr lang="es-AR" sz="2800" dirty="0"/>
              <a:t>F-43-00	Documentos enviados a depósito</a:t>
            </a:r>
          </a:p>
          <a:p>
            <a:r>
              <a:rPr lang="es-AR" sz="2800" b="1" dirty="0">
                <a:solidFill>
                  <a:srgbClr val="00B050"/>
                </a:solidFill>
              </a:rPr>
              <a:t>Planilla: </a:t>
            </a:r>
            <a:r>
              <a:rPr lang="es-AR" sz="2800" dirty="0"/>
              <a:t>formularios en los que se consigna información de apoyo a actividades específicas (claves de acceso, códigos de tesis, etc.).</a:t>
            </a:r>
          </a:p>
          <a:p>
            <a:pPr lvl="1"/>
            <a:r>
              <a:rPr lang="es-AR" sz="2800" dirty="0"/>
              <a:t>P-10-02	Listado de títulos de grado y posgrado con codificaciones.</a:t>
            </a:r>
          </a:p>
          <a:p>
            <a:endParaRPr lang="es-AR" sz="4400" dirty="0"/>
          </a:p>
        </p:txBody>
      </p:sp>
      <p:pic>
        <p:nvPicPr>
          <p:cNvPr id="1026" name="Picture 2" descr="Resultado de imagen para información documentada">
            <a:extLst>
              <a:ext uri="{FF2B5EF4-FFF2-40B4-BE49-F238E27FC236}">
                <a16:creationId xmlns:a16="http://schemas.microsoft.com/office/drawing/2014/main" id="{14903594-AC2F-4114-9275-6C0D4AA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84" y="662063"/>
            <a:ext cx="1270344" cy="12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4F5B315-D0C9-4339-B006-4C2DAD884B73}"/>
              </a:ext>
            </a:extLst>
          </p:cNvPr>
          <p:cNvSpPr/>
          <p:nvPr/>
        </p:nvSpPr>
        <p:spPr>
          <a:xfrm>
            <a:off x="403075" y="1946254"/>
            <a:ext cx="689113" cy="557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01E16CE-A866-49C1-B979-E2D0E1406CB2}"/>
              </a:ext>
            </a:extLst>
          </p:cNvPr>
          <p:cNvSpPr/>
          <p:nvPr/>
        </p:nvSpPr>
        <p:spPr>
          <a:xfrm>
            <a:off x="403074" y="4570941"/>
            <a:ext cx="689113" cy="557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29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Información documentada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85461" y="1998760"/>
            <a:ext cx="10588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00B050"/>
                </a:solidFill>
              </a:rPr>
              <a:t>Modelo de mails: </a:t>
            </a:r>
            <a:r>
              <a:rPr lang="es-AR" sz="2800" dirty="0"/>
              <a:t>contenido de mails que se utilizan con frecuencia.</a:t>
            </a:r>
          </a:p>
          <a:p>
            <a:pPr lvl="1"/>
            <a:r>
              <a:rPr lang="es-AR" sz="2800" dirty="0"/>
              <a:t>MM-31-00	Solicitud documento digitalizado en PDF.</a:t>
            </a:r>
          </a:p>
          <a:p>
            <a:pPr lvl="1"/>
            <a:r>
              <a:rPr lang="es-AR" sz="2800" dirty="0"/>
              <a:t>MM-32-00	Aviso de disponibilidad en el Repositorio Institucional</a:t>
            </a:r>
          </a:p>
          <a:p>
            <a:r>
              <a:rPr lang="es-AR" sz="2800" b="1" dirty="0">
                <a:solidFill>
                  <a:srgbClr val="00B050"/>
                </a:solidFill>
              </a:rPr>
              <a:t>Perfiles de puestos: </a:t>
            </a:r>
            <a:r>
              <a:rPr lang="es-AR" sz="2800" dirty="0"/>
              <a:t>descripción de objetivos, responsabilidades, conocimientos, habilidades y tareas del puesto.</a:t>
            </a:r>
          </a:p>
          <a:p>
            <a:pPr lvl="1"/>
            <a:r>
              <a:rPr lang="es-AR" sz="2800" dirty="0"/>
              <a:t>Perfil del Coordinador</a:t>
            </a:r>
          </a:p>
          <a:p>
            <a:pPr lvl="1"/>
            <a:r>
              <a:rPr lang="es-AR" sz="2800" dirty="0"/>
              <a:t>Perfil del bibliotecario de Procesos Documentales</a:t>
            </a:r>
          </a:p>
          <a:p>
            <a:pPr lvl="1"/>
            <a:r>
              <a:rPr lang="es-AR" sz="2800" b="1" dirty="0"/>
              <a:t> </a:t>
            </a:r>
            <a:endParaRPr lang="es-AR" sz="2800" dirty="0"/>
          </a:p>
          <a:p>
            <a:endParaRPr lang="es-AR" sz="6000" dirty="0"/>
          </a:p>
        </p:txBody>
      </p:sp>
      <p:pic>
        <p:nvPicPr>
          <p:cNvPr id="1026" name="Picture 2" descr="Resultado de imagen para información documentada">
            <a:extLst>
              <a:ext uri="{FF2B5EF4-FFF2-40B4-BE49-F238E27FC236}">
                <a16:creationId xmlns:a16="http://schemas.microsoft.com/office/drawing/2014/main" id="{14903594-AC2F-4114-9275-6C0D4AA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84" y="662063"/>
            <a:ext cx="1270344" cy="12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4F5B315-D0C9-4339-B006-4C2DAD884B73}"/>
              </a:ext>
            </a:extLst>
          </p:cNvPr>
          <p:cNvSpPr/>
          <p:nvPr/>
        </p:nvSpPr>
        <p:spPr>
          <a:xfrm>
            <a:off x="403075" y="1946254"/>
            <a:ext cx="689113" cy="557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01E16CE-A866-49C1-B979-E2D0E1406CB2}"/>
              </a:ext>
            </a:extLst>
          </p:cNvPr>
          <p:cNvSpPr/>
          <p:nvPr/>
        </p:nvSpPr>
        <p:spPr>
          <a:xfrm>
            <a:off x="403074" y="4570941"/>
            <a:ext cx="689113" cy="5570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869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7093"/>
              </p:ext>
            </p:extLst>
          </p:nvPr>
        </p:nvGraphicFramePr>
        <p:xfrm>
          <a:off x="6021197" y="1314716"/>
          <a:ext cx="3909611" cy="494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35752197"/>
              </p:ext>
            </p:extLst>
          </p:nvPr>
        </p:nvGraphicFramePr>
        <p:xfrm>
          <a:off x="1616151" y="1297235"/>
          <a:ext cx="3827720" cy="517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255181" y="3359888"/>
            <a:ext cx="1084521" cy="8506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037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/>
        </p:nvGraphicFramePr>
        <p:xfrm>
          <a:off x="1146627" y="1794456"/>
          <a:ext cx="4397829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64851387"/>
              </p:ext>
            </p:extLst>
          </p:nvPr>
        </p:nvGraphicFramePr>
        <p:xfrm>
          <a:off x="6086928" y="1755370"/>
          <a:ext cx="454297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913860" y="1297235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Contexto organizacional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6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9120964"/>
              </p:ext>
            </p:extLst>
          </p:nvPr>
        </p:nvGraphicFramePr>
        <p:xfrm>
          <a:off x="926805" y="1882010"/>
          <a:ext cx="10515600" cy="475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913860" y="1297235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Contexto organizacional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585290" y="5500576"/>
            <a:ext cx="1701209" cy="404038"/>
          </a:xfrm>
          <a:prstGeom prst="rightArrow">
            <a:avLst/>
          </a:prstGeom>
          <a:solidFill>
            <a:srgbClr val="BE21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Flecha derecha"/>
          <p:cNvSpPr/>
          <p:nvPr/>
        </p:nvSpPr>
        <p:spPr>
          <a:xfrm>
            <a:off x="5585289" y="5954232"/>
            <a:ext cx="1701209" cy="404038"/>
          </a:xfrm>
          <a:prstGeom prst="rightArrow">
            <a:avLst/>
          </a:prstGeom>
          <a:solidFill>
            <a:srgbClr val="BE21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redondeado 5"/>
          <p:cNvSpPr/>
          <p:nvPr/>
        </p:nvSpPr>
        <p:spPr>
          <a:xfrm>
            <a:off x="7677307" y="5339461"/>
            <a:ext cx="1764405" cy="1069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Partes interesadas</a:t>
            </a:r>
          </a:p>
        </p:txBody>
      </p:sp>
    </p:spTree>
    <p:extLst>
      <p:ext uri="{BB962C8B-B14F-4D97-AF65-F5344CB8AC3E}">
        <p14:creationId xmlns:p14="http://schemas.microsoft.com/office/powerpoint/2010/main" val="280030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498" y="1998921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>
                <a:solidFill>
                  <a:srgbClr val="C00000"/>
                </a:solidFill>
              </a:rPr>
              <a:t>Matriz POAM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-1498393" y="684727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Contexto organizacional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41" y="307413"/>
            <a:ext cx="6715259" cy="100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3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Procesos 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85461" y="1998760"/>
            <a:ext cx="10588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La norma </a:t>
            </a:r>
            <a:r>
              <a:rPr lang="es-AR" sz="2800" b="1" dirty="0"/>
              <a:t>ISO 9001:2015</a:t>
            </a:r>
            <a:r>
              <a:rPr lang="es-AR" sz="2800" dirty="0"/>
              <a:t> se basa en un </a:t>
            </a:r>
            <a:r>
              <a:rPr lang="es-AR" sz="2800" b="1" dirty="0">
                <a:solidFill>
                  <a:srgbClr val="00B050"/>
                </a:solidFill>
              </a:rPr>
              <a:t>enfoque basado en procesos</a:t>
            </a:r>
            <a:r>
              <a:rPr lang="es-AR" sz="2800" dirty="0">
                <a:solidFill>
                  <a:srgbClr val="00B050"/>
                </a:solidFill>
              </a:rPr>
              <a:t> </a:t>
            </a:r>
            <a:r>
              <a:rPr lang="es-AR" sz="2800" dirty="0"/>
              <a:t>que incorpora el ciclo Planificar-Hacer-Verificar-Actuar (PHVA) y el </a:t>
            </a:r>
            <a:r>
              <a:rPr lang="es-AR" sz="2800" b="1" dirty="0">
                <a:solidFill>
                  <a:srgbClr val="00B050"/>
                </a:solidFill>
              </a:rPr>
              <a:t>pensamiento basado en riesgos.</a:t>
            </a:r>
            <a:endParaRPr lang="es-AR" sz="2800" dirty="0">
              <a:solidFill>
                <a:srgbClr val="00B050"/>
              </a:solidFill>
            </a:endParaRPr>
          </a:p>
        </p:txBody>
      </p:sp>
      <p:pic>
        <p:nvPicPr>
          <p:cNvPr id="3076" name="Picture 4" descr="Resultado de imagen para PHVA">
            <a:extLst>
              <a:ext uri="{FF2B5EF4-FFF2-40B4-BE49-F238E27FC236}">
                <a16:creationId xmlns:a16="http://schemas.microsoft.com/office/drawing/2014/main" id="{425696C4-0B07-4F88-B323-3CC7698A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56" y="3651808"/>
            <a:ext cx="3642257" cy="306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2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Procesos 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85461" y="1998760"/>
            <a:ext cx="105884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00B050"/>
                </a:solidFill>
              </a:rPr>
              <a:t>Procesos: </a:t>
            </a:r>
            <a:r>
              <a:rPr lang="es-AR" sz="3200" dirty="0"/>
              <a:t>conjunto de actividades mutuamente relacionadas que utilizan las entradas para proporcionar un resultado previsto. Los procesos se visualizan en un mapa. </a:t>
            </a:r>
          </a:p>
          <a:p>
            <a:endParaRPr lang="es-AR" sz="3200" b="1" dirty="0">
              <a:solidFill>
                <a:srgbClr val="00B050"/>
              </a:solidFill>
            </a:endParaRPr>
          </a:p>
          <a:p>
            <a:r>
              <a:rPr lang="es-AR" sz="3200" b="1" dirty="0">
                <a:solidFill>
                  <a:srgbClr val="00B050"/>
                </a:solidFill>
              </a:rPr>
              <a:t>Mapa de procesos</a:t>
            </a:r>
            <a:r>
              <a:rPr lang="es-AR" sz="3200" dirty="0">
                <a:solidFill>
                  <a:srgbClr val="00B050"/>
                </a:solidFill>
              </a:rPr>
              <a:t> </a:t>
            </a:r>
            <a:r>
              <a:rPr lang="es-AR" sz="3200" dirty="0"/>
              <a:t>es una representación gráfica de los procesos de una organización. Es una representación global de los procesos, no individual de cada uno de ellos.” (Pardo </a:t>
            </a:r>
            <a:r>
              <a:rPr lang="es-AR" sz="3200" dirty="0" err="1"/>
              <a:t>Alvarez</a:t>
            </a:r>
            <a:r>
              <a:rPr lang="es-AR" sz="3200" dirty="0"/>
              <a:t>, 2012, p. 49)</a:t>
            </a:r>
          </a:p>
          <a:p>
            <a:endParaRPr lang="es-AR" sz="4400" dirty="0">
              <a:solidFill>
                <a:srgbClr val="00B050"/>
              </a:solidFill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C09BFCE1-8127-4CAB-9595-BE6AE60CE8EC}"/>
              </a:ext>
            </a:extLst>
          </p:cNvPr>
          <p:cNvSpPr/>
          <p:nvPr/>
        </p:nvSpPr>
        <p:spPr>
          <a:xfrm>
            <a:off x="451980" y="1947704"/>
            <a:ext cx="838200" cy="781050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A9AE61DC-B613-450D-B1EA-E286838BA5A6}"/>
              </a:ext>
            </a:extLst>
          </p:cNvPr>
          <p:cNvSpPr/>
          <p:nvPr/>
        </p:nvSpPr>
        <p:spPr>
          <a:xfrm>
            <a:off x="451980" y="3962725"/>
            <a:ext cx="838200" cy="78105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292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Procesos 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141652" y="2603648"/>
            <a:ext cx="10588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00B050"/>
                </a:solidFill>
              </a:rPr>
              <a:t>Ficha de proceso</a:t>
            </a:r>
            <a:r>
              <a:rPr lang="es-AR" sz="3200" dirty="0">
                <a:solidFill>
                  <a:srgbClr val="00B050"/>
                </a:solidFill>
              </a:rPr>
              <a:t> </a:t>
            </a:r>
            <a:r>
              <a:rPr lang="es-AR" sz="3200" dirty="0"/>
              <a:t>constituye una descripción detallada y normalizada del proceso. </a:t>
            </a:r>
          </a:p>
          <a:p>
            <a:endParaRPr lang="es-AR" sz="6600" dirty="0">
              <a:solidFill>
                <a:srgbClr val="00B050"/>
              </a:solidFill>
            </a:endParaRPr>
          </a:p>
        </p:txBody>
      </p:sp>
      <p:pic>
        <p:nvPicPr>
          <p:cNvPr id="7" name="Picture 2" descr="Resultado de imagen para AUDITORIAS">
            <a:extLst>
              <a:ext uri="{FF2B5EF4-FFF2-40B4-BE49-F238E27FC236}">
                <a16:creationId xmlns:a16="http://schemas.microsoft.com/office/drawing/2014/main" id="{6E6AC840-B46B-42DA-9619-72EBF555D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34" y="692508"/>
            <a:ext cx="1521266" cy="14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CB6C29B2-CCCD-436D-BCFC-84543A35EF63}"/>
              </a:ext>
            </a:extLst>
          </p:cNvPr>
          <p:cNvSpPr/>
          <p:nvPr/>
        </p:nvSpPr>
        <p:spPr>
          <a:xfrm>
            <a:off x="347562" y="2603648"/>
            <a:ext cx="838200" cy="78105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227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15" y="2977923"/>
            <a:ext cx="5625283" cy="2920601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71223"/>
            <a:ext cx="10515600" cy="475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Organigrama por sedes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17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Procesos del </a:t>
            </a:r>
            <a:r>
              <a:rPr lang="es-ES" sz="3200" b="1" dirty="0" err="1">
                <a:solidFill>
                  <a:srgbClr val="0070C0"/>
                </a:solidFill>
              </a:rPr>
              <a:t>UCCb</a:t>
            </a:r>
            <a:r>
              <a:rPr lang="es-ES" sz="3200" b="1" dirty="0">
                <a:solidFill>
                  <a:srgbClr val="0070C0"/>
                </a:solidFill>
              </a:rPr>
              <a:t> 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17DD7B6F-ECB7-4059-962F-D3B11D9B8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743220"/>
              </p:ext>
            </p:extLst>
          </p:nvPr>
        </p:nvGraphicFramePr>
        <p:xfrm>
          <a:off x="2140836" y="2278993"/>
          <a:ext cx="7073900" cy="429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90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Procesos del </a:t>
            </a:r>
            <a:r>
              <a:rPr lang="es-ES" sz="3200" b="1" dirty="0" err="1">
                <a:solidFill>
                  <a:srgbClr val="0070C0"/>
                </a:solidFill>
              </a:rPr>
              <a:t>UCCb</a:t>
            </a:r>
            <a:r>
              <a:rPr lang="es-ES" sz="3200" b="1" dirty="0">
                <a:solidFill>
                  <a:srgbClr val="0070C0"/>
                </a:solidFill>
              </a:rPr>
              <a:t> 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17DD7B6F-ECB7-4059-962F-D3B11D9B8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934701"/>
              </p:ext>
            </p:extLst>
          </p:nvPr>
        </p:nvGraphicFramePr>
        <p:xfrm>
          <a:off x="2140836" y="2278993"/>
          <a:ext cx="7073900" cy="429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64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2" y="24577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04801" y="238539"/>
            <a:ext cx="11370364" cy="661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                      Mapa de procesos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766221"/>
            <a:ext cx="9577629" cy="60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9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800" b="1" dirty="0">
                <a:solidFill>
                  <a:srgbClr val="0070C0"/>
                </a:solidFill>
              </a:rPr>
              <a:t>Fichas de procesos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 descr="Resultado de imagen para AUDITO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34" y="692508"/>
            <a:ext cx="1521266" cy="14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8AF742-5F97-4D53-B749-CE3A545D4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88697"/>
              </p:ext>
            </p:extLst>
          </p:nvPr>
        </p:nvGraphicFramePr>
        <p:xfrm>
          <a:off x="1750918" y="2266121"/>
          <a:ext cx="8401878" cy="4063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374">
                  <a:extLst>
                    <a:ext uri="{9D8B030D-6E8A-4147-A177-3AD203B41FA5}">
                      <a16:colId xmlns:a16="http://schemas.microsoft.com/office/drawing/2014/main" val="1282270639"/>
                    </a:ext>
                  </a:extLst>
                </a:gridCol>
                <a:gridCol w="2635013">
                  <a:extLst>
                    <a:ext uri="{9D8B030D-6E8A-4147-A177-3AD203B41FA5}">
                      <a16:colId xmlns:a16="http://schemas.microsoft.com/office/drawing/2014/main" val="431092919"/>
                    </a:ext>
                  </a:extLst>
                </a:gridCol>
                <a:gridCol w="2775491">
                  <a:extLst>
                    <a:ext uri="{9D8B030D-6E8A-4147-A177-3AD203B41FA5}">
                      <a16:colId xmlns:a16="http://schemas.microsoft.com/office/drawing/2014/main" val="3485938794"/>
                    </a:ext>
                  </a:extLst>
                </a:gridCol>
              </a:tblGrid>
              <a:tr h="67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Nombre del Macroproceso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bg1"/>
                          </a:solidFill>
                          <a:effectLst/>
                        </a:rPr>
                        <a:t>Objetivo 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Registros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806403"/>
                  </a:ext>
                </a:extLst>
              </a:tr>
              <a:tr h="67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Nombre del Proceso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Proveedores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Procedimientos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96298"/>
                  </a:ext>
                </a:extLst>
              </a:tr>
              <a:tr h="67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Nombre del subproceso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Entradas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Subprocesos asociados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452221"/>
                  </a:ext>
                </a:extLst>
              </a:tr>
              <a:tr h="67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Tipo de Proceso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Salidas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Instructivos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56068"/>
                  </a:ext>
                </a:extLst>
              </a:tr>
              <a:tr h="67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Propietario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Usuarios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chemeClr val="bg1"/>
                          </a:solidFill>
                          <a:effectLst/>
                        </a:rPr>
                        <a:t>Procesos relacionados </a:t>
                      </a:r>
                      <a:endParaRPr lang="es-A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10422"/>
                  </a:ext>
                </a:extLst>
              </a:tr>
              <a:tr h="67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bg1"/>
                          </a:solidFill>
                          <a:effectLst/>
                        </a:rPr>
                        <a:t>Equipo del proceso 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bg1"/>
                          </a:solidFill>
                          <a:effectLst/>
                        </a:rPr>
                        <a:t>Indicadores 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bg1"/>
                          </a:solidFill>
                          <a:effectLst/>
                        </a:rPr>
                        <a:t>Aplicación informática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3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4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800" b="1" dirty="0">
                <a:solidFill>
                  <a:srgbClr val="0070C0"/>
                </a:solidFill>
              </a:rPr>
              <a:t>Fichas de procesos</a:t>
            </a:r>
          </a:p>
          <a:p>
            <a:pPr marL="0" indent="0">
              <a:buNone/>
            </a:pPr>
            <a:r>
              <a:rPr lang="es-AR" sz="3200" dirty="0"/>
              <a:t>Respecto a los procesos documentales se definieron tres fichas de procesos:</a:t>
            </a:r>
          </a:p>
          <a:p>
            <a:pPr lvl="1"/>
            <a:r>
              <a:rPr lang="es-AR" sz="2800" dirty="0"/>
              <a:t>UCCb-0700 Organización y registro de la documentación </a:t>
            </a:r>
            <a:r>
              <a:rPr lang="es-AR" sz="2800" dirty="0">
                <a:solidFill>
                  <a:srgbClr val="00B050"/>
                </a:solidFill>
              </a:rPr>
              <a:t>(proceso central)</a:t>
            </a:r>
          </a:p>
          <a:p>
            <a:pPr lvl="2"/>
            <a:r>
              <a:rPr lang="es-AR" sz="2800" dirty="0"/>
              <a:t>UCCb-0701 Procesos documentales </a:t>
            </a:r>
            <a:r>
              <a:rPr lang="es-AR" sz="2800" dirty="0">
                <a:solidFill>
                  <a:srgbClr val="00B050"/>
                </a:solidFill>
              </a:rPr>
              <a:t>(subproceso del proceso central)</a:t>
            </a:r>
          </a:p>
          <a:p>
            <a:pPr lvl="2"/>
            <a:r>
              <a:rPr lang="es-AR" sz="2800" dirty="0"/>
              <a:t>UCCb-0702 Hemeroteca </a:t>
            </a:r>
            <a:r>
              <a:rPr lang="es-AR" sz="2800" dirty="0">
                <a:solidFill>
                  <a:srgbClr val="00B050"/>
                </a:solidFill>
              </a:rPr>
              <a:t>(subproceso del proceso central)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 descr="Resultado de imagen para AUDITO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38" y="397197"/>
            <a:ext cx="1189562" cy="11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Estadísticas</a:t>
            </a:r>
          </a:p>
          <a:p>
            <a:pPr marL="0" indent="0">
              <a:buNone/>
            </a:pPr>
            <a:r>
              <a:rPr lang="es-ES" dirty="0"/>
              <a:t>Se toman como base los 7 apartados principales de la norma ISO 2789.2013. Se seleccionaron dentro de cada apartado los ítems estadísticos de interés para el </a:t>
            </a:r>
            <a:r>
              <a:rPr lang="es-ES" dirty="0" err="1"/>
              <a:t>UCCb</a:t>
            </a:r>
            <a:r>
              <a:rPr lang="es-ES" dirty="0"/>
              <a:t> y por otro lado, se definieron datos estadísticos propios:</a:t>
            </a:r>
          </a:p>
          <a:p>
            <a:pPr lvl="2"/>
            <a:r>
              <a:rPr lang="es-ES" sz="2800" dirty="0"/>
              <a:t>6.1 Bibliotecas</a:t>
            </a:r>
          </a:p>
          <a:p>
            <a:pPr lvl="2"/>
            <a:r>
              <a:rPr lang="es-ES" sz="2800" dirty="0"/>
              <a:t>6.2 Servicios y uso</a:t>
            </a:r>
          </a:p>
          <a:p>
            <a:pPr lvl="2"/>
            <a:r>
              <a:rPr lang="es-ES" sz="2800" dirty="0"/>
              <a:t>6.3 Colecciones</a:t>
            </a:r>
          </a:p>
          <a:p>
            <a:pPr lvl="2"/>
            <a:r>
              <a:rPr lang="es-ES" sz="2800" dirty="0"/>
              <a:t>6.4 Acceso e instalaciones</a:t>
            </a:r>
          </a:p>
          <a:p>
            <a:pPr lvl="2"/>
            <a:r>
              <a:rPr lang="es-ES" sz="2800" dirty="0"/>
              <a:t>6.5 Gestión  </a:t>
            </a:r>
          </a:p>
          <a:p>
            <a:pPr lvl="2"/>
            <a:r>
              <a:rPr lang="es-ES" sz="2800" dirty="0"/>
              <a:t>6.6 Financiación y gastos</a:t>
            </a:r>
          </a:p>
          <a:p>
            <a:pPr lvl="2"/>
            <a:r>
              <a:rPr lang="es-ES" sz="2800" dirty="0"/>
              <a:t>6.7 Personal bibliotecario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3074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38" y="3539601"/>
            <a:ext cx="2757598" cy="20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2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Estadísticas</a:t>
            </a:r>
          </a:p>
          <a:p>
            <a:pPr marL="0" indent="0">
              <a:buNone/>
            </a:pPr>
            <a:r>
              <a:rPr lang="es-ES" dirty="0"/>
              <a:t>Para cada dato estadístico se establece:</a:t>
            </a:r>
          </a:p>
          <a:p>
            <a:pPr lvl="1"/>
            <a:r>
              <a:rPr lang="es-ES" sz="2800" dirty="0"/>
              <a:t>Descripción</a:t>
            </a:r>
          </a:p>
          <a:p>
            <a:pPr lvl="1"/>
            <a:r>
              <a:rPr lang="es-ES" sz="2800" dirty="0"/>
              <a:t>Fuente para la recolección de datos</a:t>
            </a:r>
          </a:p>
          <a:p>
            <a:pPr lvl="1"/>
            <a:r>
              <a:rPr lang="es-ES" sz="2800" dirty="0"/>
              <a:t>Referencia: ISO 2789:2013 Estadísticas internacionales de bibliotecas o elaboración </a:t>
            </a:r>
            <a:r>
              <a:rPr lang="es-ES" sz="2800" dirty="0" err="1"/>
              <a:t>UCCb</a:t>
            </a:r>
            <a:endParaRPr lang="es-ES" sz="2800" dirty="0"/>
          </a:p>
          <a:p>
            <a:pPr lvl="1"/>
            <a:r>
              <a:rPr lang="es-ES" sz="2800" dirty="0"/>
              <a:t>Planilla de registro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2050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9" y="4167961"/>
            <a:ext cx="3214244" cy="24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6397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Estadísticas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6.5 Gestión  </a:t>
            </a:r>
          </a:p>
          <a:p>
            <a:pPr marL="0" indent="0">
              <a:buNone/>
            </a:pPr>
            <a:r>
              <a:rPr lang="es-AR" b="1" i="1" dirty="0" err="1"/>
              <a:t>UCCb</a:t>
            </a:r>
            <a:r>
              <a:rPr lang="es-AR" b="1" i="1" dirty="0"/>
              <a:t> Producción de los catalogadores</a:t>
            </a:r>
            <a:endParaRPr lang="es-AR" b="1" dirty="0"/>
          </a:p>
          <a:p>
            <a:r>
              <a:rPr lang="es-ES" u="sng" dirty="0"/>
              <a:t>Descripción</a:t>
            </a:r>
            <a:r>
              <a:rPr lang="es-ES" dirty="0"/>
              <a:t>; Cantidad de documentos nuevos ingresados por año por el equipo catalogador e individualmente.</a:t>
            </a:r>
            <a:endParaRPr lang="es-AR" dirty="0"/>
          </a:p>
          <a:p>
            <a:r>
              <a:rPr lang="es-ES" dirty="0"/>
              <a:t>Cantidad de registros modificados o corregidos por año por el equipo catalogador e individualmente.</a:t>
            </a:r>
            <a:endParaRPr lang="es-AR" dirty="0"/>
          </a:p>
          <a:p>
            <a:r>
              <a:rPr lang="es-ES" dirty="0"/>
              <a:t>Total de registros nuevos y corregidos por año y por catalogador.</a:t>
            </a:r>
            <a:endParaRPr lang="es-AR" dirty="0"/>
          </a:p>
          <a:p>
            <a:r>
              <a:rPr lang="es-ES" u="sng" dirty="0"/>
              <a:t>Fuente para la recolección de datos:</a:t>
            </a:r>
            <a:r>
              <a:rPr lang="es-ES" dirty="0"/>
              <a:t> Sistema Aleph.</a:t>
            </a:r>
            <a:endParaRPr lang="es-AR" dirty="0"/>
          </a:p>
          <a:p>
            <a:r>
              <a:rPr lang="es-ES" u="sng" dirty="0"/>
              <a:t>Referencia</a:t>
            </a:r>
            <a:r>
              <a:rPr lang="es-ES" dirty="0"/>
              <a:t>: elaboración propia </a:t>
            </a:r>
            <a:r>
              <a:rPr lang="es-ES" dirty="0" err="1"/>
              <a:t>UCCb</a:t>
            </a:r>
            <a:r>
              <a:rPr lang="es-ES" dirty="0"/>
              <a:t>.</a:t>
            </a:r>
            <a:endParaRPr lang="es-AR" dirty="0"/>
          </a:p>
          <a:p>
            <a:r>
              <a:rPr lang="es-ES" u="sng" dirty="0"/>
              <a:t>Planilla de registro</a:t>
            </a:r>
            <a:r>
              <a:rPr lang="es-ES" dirty="0"/>
              <a:t>: F-17-01 Datos estadísticos.xls</a:t>
            </a:r>
            <a:endParaRPr lang="es-AR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2050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28" y="4781461"/>
            <a:ext cx="2344972" cy="17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1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AR" dirty="0"/>
              <a:t>Se toman como base las 4 perspectivas principales de la norma ISO 11620.2014. Se seleccionaron dentro de cada apartado los indicadores de interés para el </a:t>
            </a:r>
            <a:r>
              <a:rPr lang="es-AR" dirty="0" err="1"/>
              <a:t>UCCb</a:t>
            </a:r>
            <a:r>
              <a:rPr lang="es-AR" dirty="0"/>
              <a:t> y por otro lado, se definieron algunos indicadores propios:</a:t>
            </a:r>
            <a:endParaRPr lang="es-ES" dirty="0"/>
          </a:p>
          <a:p>
            <a:pPr lvl="1"/>
            <a:r>
              <a:rPr lang="es-AR" sz="2800" dirty="0"/>
              <a:t>B.1 Perspectiva de recursos, acceso e infraestructura</a:t>
            </a:r>
            <a:endParaRPr lang="es-ES" sz="2800" dirty="0"/>
          </a:p>
          <a:p>
            <a:pPr lvl="1"/>
            <a:r>
              <a:rPr lang="es-AR" sz="2800" dirty="0"/>
              <a:t>B.2 Perspectiva de uso</a:t>
            </a:r>
            <a:endParaRPr lang="es-ES" sz="2800" dirty="0"/>
          </a:p>
          <a:p>
            <a:pPr lvl="1"/>
            <a:r>
              <a:rPr lang="es-AR" sz="2800" dirty="0"/>
              <a:t>B.3 Perspectiva de eficiencia</a:t>
            </a:r>
            <a:endParaRPr lang="es-ES" sz="2800" dirty="0"/>
          </a:p>
          <a:p>
            <a:pPr lvl="1"/>
            <a:r>
              <a:rPr lang="es-AR" sz="2800" dirty="0"/>
              <a:t>B.4 Perspectiva de potencial y desarrollo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35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ES" sz="2800" dirty="0"/>
              <a:t>Para cada indicador se establece:</a:t>
            </a:r>
          </a:p>
          <a:p>
            <a:pPr lvl="0"/>
            <a:r>
              <a:rPr lang="es-AR" dirty="0"/>
              <a:t>Nombre</a:t>
            </a:r>
            <a:endParaRPr lang="es-ES" dirty="0"/>
          </a:p>
          <a:p>
            <a:pPr lvl="0"/>
            <a:r>
              <a:rPr lang="es-AR" dirty="0"/>
              <a:t>Objetivo</a:t>
            </a:r>
            <a:endParaRPr lang="es-ES" dirty="0"/>
          </a:p>
          <a:p>
            <a:pPr lvl="0"/>
            <a:r>
              <a:rPr lang="es-AR" dirty="0"/>
              <a:t>Alcance</a:t>
            </a:r>
          </a:p>
          <a:p>
            <a:pPr lvl="0"/>
            <a:r>
              <a:rPr lang="es-AR" dirty="0"/>
              <a:t>Definición del indicador</a:t>
            </a:r>
            <a:endParaRPr lang="es-ES" dirty="0"/>
          </a:p>
          <a:p>
            <a:pPr lvl="0"/>
            <a:r>
              <a:rPr lang="es-AR" dirty="0"/>
              <a:t>Método</a:t>
            </a:r>
            <a:endParaRPr lang="es-ES" dirty="0"/>
          </a:p>
          <a:p>
            <a:pPr lvl="0"/>
            <a:r>
              <a:rPr lang="es-AR" dirty="0"/>
              <a:t>Interpretación y factores que afectan al indicador</a:t>
            </a:r>
            <a:endParaRPr lang="es-ES" dirty="0"/>
          </a:p>
          <a:p>
            <a:pPr lvl="0"/>
            <a:r>
              <a:rPr lang="es-AR" dirty="0"/>
              <a:t>Fuentes para la recolección de datos</a:t>
            </a:r>
            <a:endParaRPr lang="es-ES" dirty="0"/>
          </a:p>
          <a:p>
            <a:pPr lvl="0"/>
            <a:r>
              <a:rPr lang="es-AR" dirty="0"/>
              <a:t>Indicadores relacionados</a:t>
            </a:r>
            <a:endParaRPr lang="es-ES" dirty="0"/>
          </a:p>
          <a:p>
            <a:pPr lvl="0"/>
            <a:r>
              <a:rPr lang="es-AR" dirty="0"/>
              <a:t>Referencia</a:t>
            </a:r>
            <a:endParaRPr lang="es-ES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03" y="1989292"/>
            <a:ext cx="2820463" cy="21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609859"/>
            <a:ext cx="10515600" cy="471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Organigrama por funciones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2662447"/>
            <a:ext cx="6458339" cy="3897083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6AF2DF4-5AF3-4C6D-9B82-9A580DC9E699}"/>
              </a:ext>
            </a:extLst>
          </p:cNvPr>
          <p:cNvSpPr/>
          <p:nvPr/>
        </p:nvSpPr>
        <p:spPr>
          <a:xfrm rot="19768056">
            <a:off x="976052" y="5384700"/>
            <a:ext cx="1450248" cy="3843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8810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33400" y="1297235"/>
            <a:ext cx="11468100" cy="503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B.1 Perspectiva de recursos, acceso e infraestructura</a:t>
            </a:r>
            <a:endParaRPr lang="es-AR" sz="24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AR" sz="2400" b="1" i="1" dirty="0">
                <a:solidFill>
                  <a:srgbClr val="00B050"/>
                </a:solidFill>
              </a:rPr>
              <a:t>B.1.1.5 Incremento anual de publicaciones en texto completo subidas al repositorio institucional</a:t>
            </a:r>
          </a:p>
          <a:p>
            <a:pPr fontAlgn="base"/>
            <a:r>
              <a:rPr lang="es-ES" sz="2400" u="sng" dirty="0"/>
              <a:t>Objetivo</a:t>
            </a:r>
            <a:r>
              <a:rPr lang="es-ES" sz="2400" dirty="0"/>
              <a:t>: evaluar el grado de crecimiento del repositorio institucional de acceso abierto.</a:t>
            </a:r>
            <a:endParaRPr lang="es-AR" sz="2400" dirty="0"/>
          </a:p>
          <a:p>
            <a:pPr fontAlgn="base"/>
            <a:r>
              <a:rPr lang="es-ES" sz="2400" u="sng" dirty="0"/>
              <a:t>Alcance</a:t>
            </a:r>
            <a:r>
              <a:rPr lang="es-ES" sz="2400" dirty="0"/>
              <a:t>: aplica a todo el </a:t>
            </a:r>
            <a:r>
              <a:rPr lang="es-ES" sz="2400" dirty="0" err="1"/>
              <a:t>UCCb</a:t>
            </a:r>
            <a:r>
              <a:rPr lang="es-ES" sz="2400" dirty="0"/>
              <a:t>. </a:t>
            </a:r>
            <a:endParaRPr lang="es-AR" sz="2400" dirty="0"/>
          </a:p>
          <a:p>
            <a:pPr fontAlgn="base"/>
            <a:r>
              <a:rPr lang="es-ES" sz="2400" u="sng" dirty="0"/>
              <a:t>Definición del indicador: </a:t>
            </a:r>
            <a:r>
              <a:rPr lang="es-ES" sz="2400" dirty="0"/>
              <a:t>porcentaje de incremento de</a:t>
            </a:r>
            <a:r>
              <a:rPr lang="es-ES" sz="2400" u="sng" dirty="0"/>
              <a:t> </a:t>
            </a:r>
            <a:r>
              <a:rPr lang="es-ES" sz="2400" dirty="0"/>
              <a:t>publicaciones de texto completo subidas al repositorio, en el año en curso, en relación al total del año anterior.</a:t>
            </a:r>
            <a:endParaRPr lang="es-AR" sz="2400" dirty="0"/>
          </a:p>
          <a:p>
            <a:pPr fontAlgn="base"/>
            <a:r>
              <a:rPr lang="es-ES" sz="2400" u="sng" dirty="0"/>
              <a:t>Método</a:t>
            </a:r>
            <a:r>
              <a:rPr lang="es-ES" sz="2400" dirty="0"/>
              <a:t>: B*100/A</a:t>
            </a:r>
            <a:endParaRPr lang="es-AR" sz="2400" dirty="0"/>
          </a:p>
          <a:p>
            <a:r>
              <a:rPr lang="es-ES" sz="2400" dirty="0"/>
              <a:t>A= número de publicaciones de la institución que están almacenadas en el repositorio institucional (hasta el año anterior)</a:t>
            </a:r>
            <a:endParaRPr lang="es-AR" sz="2400" dirty="0"/>
          </a:p>
          <a:p>
            <a:r>
              <a:rPr lang="es-ES" sz="2400" dirty="0"/>
              <a:t>B= número de publicaciones de texto completo subidas al repositorio en el año en curso </a:t>
            </a:r>
            <a:endParaRPr lang="es-AR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endParaRPr lang="es-ES" sz="2400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37" y="0"/>
            <a:ext cx="2820463" cy="21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6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33400" y="954336"/>
            <a:ext cx="11468100" cy="503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B.1 Perspectiva de recursos, acceso e infraestructura</a:t>
            </a:r>
            <a:endParaRPr lang="es-AR" sz="24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AR" sz="2400" b="1" i="1" dirty="0">
                <a:solidFill>
                  <a:srgbClr val="00B050"/>
                </a:solidFill>
              </a:rPr>
              <a:t>B.1.1.5 Incremento anual de publicaciones en texto completo subidas al repositorio institucional</a:t>
            </a:r>
          </a:p>
          <a:p>
            <a:r>
              <a:rPr lang="es-ES" sz="2400" u="sng" dirty="0"/>
              <a:t>Interpretación y factores que afectan al indicador</a:t>
            </a:r>
            <a:r>
              <a:rPr lang="es-ES" sz="2400" dirty="0"/>
              <a:t>: un alto número significa un buen acceso para los usuarios externos a las publicaciones académicas producidas por la institución. Un bajo número puede implicar un bajo conocimiento acerca de los beneficios del acceso abierto o la ausencia de una política de acceso abierto de la institución. </a:t>
            </a:r>
            <a:endParaRPr lang="es-AR" sz="2400" dirty="0"/>
          </a:p>
          <a:p>
            <a:pPr fontAlgn="base"/>
            <a:r>
              <a:rPr lang="es-ES" sz="2400" u="sng" dirty="0"/>
              <a:t>Fuentes para la recolección de datos</a:t>
            </a:r>
            <a:r>
              <a:rPr lang="es-ES" sz="2400" dirty="0"/>
              <a:t>: Estadística </a:t>
            </a:r>
            <a:r>
              <a:rPr lang="es-ES" sz="2400" dirty="0" err="1"/>
              <a:t>UCCb</a:t>
            </a:r>
            <a:r>
              <a:rPr lang="es-ES" sz="2400" dirty="0"/>
              <a:t> Biblioteca Digital UCC</a:t>
            </a:r>
            <a:endParaRPr lang="es-AR" sz="2400" dirty="0"/>
          </a:p>
          <a:p>
            <a:pPr fontAlgn="base"/>
            <a:r>
              <a:rPr lang="es-ES" sz="2400" u="sng" dirty="0"/>
              <a:t>Indicadores relacionados</a:t>
            </a:r>
            <a:r>
              <a:rPr lang="es-ES" sz="2400" dirty="0"/>
              <a:t>: </a:t>
            </a:r>
            <a:endParaRPr lang="es-AR" sz="2400" dirty="0"/>
          </a:p>
          <a:p>
            <a:pPr fontAlgn="base"/>
            <a:r>
              <a:rPr lang="es-ES" sz="2400" u="sng" dirty="0"/>
              <a:t>Referencia</a:t>
            </a:r>
            <a:r>
              <a:rPr lang="es-ES" sz="2400" dirty="0"/>
              <a:t>: ISO 11620:2014 </a:t>
            </a:r>
            <a:r>
              <a:rPr lang="es-ES" sz="2400" i="1" dirty="0"/>
              <a:t>Indicadores de rendimiento para bibliotecas</a:t>
            </a:r>
            <a:r>
              <a:rPr lang="es-ES" sz="2400" dirty="0"/>
              <a:t> </a:t>
            </a:r>
            <a:r>
              <a:rPr lang="es-AR" sz="2400" dirty="0"/>
              <a:t> 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endParaRPr lang="es-ES" sz="2400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087" y="182124"/>
            <a:ext cx="1906063" cy="14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87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B050"/>
                </a:solidFill>
              </a:rPr>
              <a:t>B.3 Perspectiva de eficiencia</a:t>
            </a:r>
            <a:endParaRPr lang="es-A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AR" b="1" i="1" dirty="0" err="1"/>
              <a:t>UCCb</a:t>
            </a:r>
            <a:r>
              <a:rPr lang="es-AR" b="1" i="1" dirty="0"/>
              <a:t>. Productividad en los procesos documentales.</a:t>
            </a:r>
          </a:p>
          <a:p>
            <a:pPr fontAlgn="base"/>
            <a:r>
              <a:rPr lang="es-ES" u="sng" dirty="0"/>
              <a:t>Objetivo</a:t>
            </a:r>
            <a:r>
              <a:rPr lang="es-ES" dirty="0"/>
              <a:t>: obtener el índice de productividad en los procesos documentales.</a:t>
            </a:r>
            <a:endParaRPr lang="es-AR" dirty="0"/>
          </a:p>
          <a:p>
            <a:pPr fontAlgn="base"/>
            <a:r>
              <a:rPr lang="es-ES" u="sng" dirty="0"/>
              <a:t>Alcance</a:t>
            </a:r>
            <a:r>
              <a:rPr lang="es-ES" dirty="0"/>
              <a:t>: se aplica a todo el </a:t>
            </a:r>
            <a:r>
              <a:rPr lang="es-ES" dirty="0" err="1"/>
              <a:t>UCCb</a:t>
            </a:r>
            <a:r>
              <a:rPr lang="es-ES" dirty="0"/>
              <a:t>.</a:t>
            </a:r>
            <a:endParaRPr lang="es-AR" dirty="0"/>
          </a:p>
          <a:p>
            <a:pPr fontAlgn="base"/>
            <a:r>
              <a:rPr lang="es-ES" u="sng" dirty="0"/>
              <a:t>Definición del indicador</a:t>
            </a:r>
            <a:r>
              <a:rPr lang="es-ES" dirty="0"/>
              <a:t>: número de ítems que fueron procesados por año, por el departamento en relación al número de personas que realizan la tarea.</a:t>
            </a:r>
            <a:endParaRPr lang="es-AR" dirty="0"/>
          </a:p>
          <a:p>
            <a:pPr fontAlgn="base"/>
            <a:r>
              <a:rPr lang="es-ES" u="sng" dirty="0"/>
              <a:t>Método</a:t>
            </a:r>
            <a:r>
              <a:rPr lang="es-ES" dirty="0"/>
              <a:t>: se tomarán las estadísticas del sistema Aleph y se hará el siguiente cálculo. A/B donde</a:t>
            </a:r>
            <a:endParaRPr lang="es-AR" dirty="0"/>
          </a:p>
          <a:p>
            <a:r>
              <a:rPr lang="es-ES" dirty="0"/>
              <a:t>A= número de ítems procesados</a:t>
            </a:r>
            <a:endParaRPr lang="es-AR" dirty="0"/>
          </a:p>
          <a:p>
            <a:r>
              <a:rPr lang="es-ES" dirty="0"/>
              <a:t>B= número de personas que realizan la tarea.</a:t>
            </a:r>
            <a:r>
              <a:rPr lang="es-AR" dirty="0"/>
              <a:t> 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53" y="548231"/>
            <a:ext cx="1998747" cy="14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58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B050"/>
                </a:solidFill>
              </a:rPr>
              <a:t>B.3 Perspectiva de eficiencia</a:t>
            </a:r>
            <a:endParaRPr lang="es-A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AR" b="1" i="1" dirty="0" err="1"/>
              <a:t>UCCb</a:t>
            </a:r>
            <a:r>
              <a:rPr lang="es-AR" b="1" i="1" dirty="0"/>
              <a:t>. Productividad en los procesos documentales.</a:t>
            </a:r>
          </a:p>
          <a:p>
            <a:pPr fontAlgn="base"/>
            <a:r>
              <a:rPr lang="es-ES" u="sng" dirty="0"/>
              <a:t>Interpretación y factores que afectan al indicador</a:t>
            </a:r>
            <a:r>
              <a:rPr lang="es-ES" dirty="0"/>
              <a:t>: este índice puede verse afectado por incorporación o baja de personal, proyectos específicos, etc. Una mayor producción se refleja en un menor tiempo de procesamiento de la colección</a:t>
            </a:r>
            <a:endParaRPr lang="es-AR" dirty="0"/>
          </a:p>
          <a:p>
            <a:pPr fontAlgn="base"/>
            <a:r>
              <a:rPr lang="es-ES" u="sng" dirty="0"/>
              <a:t>Fuentes para la recolección de datos</a:t>
            </a:r>
            <a:r>
              <a:rPr lang="es-ES" dirty="0"/>
              <a:t>: estadísticas tomadas del Sistema Aleph cantidad de personal dedicado a procesos documentales.</a:t>
            </a:r>
            <a:endParaRPr lang="es-AR" dirty="0"/>
          </a:p>
          <a:p>
            <a:r>
              <a:rPr lang="es-ES" u="sng" dirty="0"/>
              <a:t>Indicadores relacionados</a:t>
            </a:r>
            <a:r>
              <a:rPr lang="es-ES" dirty="0"/>
              <a:t>: </a:t>
            </a:r>
            <a:r>
              <a:rPr lang="es-ES" dirty="0" err="1"/>
              <a:t>UCCb</a:t>
            </a:r>
            <a:r>
              <a:rPr lang="es-ES" dirty="0"/>
              <a:t>. Productividad en los procesos documentales</a:t>
            </a:r>
            <a:r>
              <a:rPr lang="es-ES" b="1" dirty="0"/>
              <a:t>.</a:t>
            </a:r>
            <a:endParaRPr lang="es-AR" dirty="0"/>
          </a:p>
          <a:p>
            <a:pPr fontAlgn="base"/>
            <a:r>
              <a:rPr lang="es-ES" u="sng" dirty="0"/>
              <a:t>Referencia</a:t>
            </a:r>
            <a:r>
              <a:rPr lang="es-ES" dirty="0"/>
              <a:t>: (Arriola Navarrete 2006, 102)</a:t>
            </a:r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537" y="107759"/>
            <a:ext cx="2134663" cy="15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78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AR" b="1" i="1" dirty="0">
                <a:solidFill>
                  <a:srgbClr val="00B050"/>
                </a:solidFill>
              </a:rPr>
              <a:t>B.3.3.6 Coste de personal por título catalogado</a:t>
            </a:r>
          </a:p>
          <a:p>
            <a:pPr fontAlgn="base"/>
            <a:r>
              <a:rPr lang="es-ES" u="sng" dirty="0"/>
              <a:t>Objetivo</a:t>
            </a:r>
            <a:r>
              <a:rPr lang="es-ES" dirty="0"/>
              <a:t>: evaluar el costo del personal en la producción de registros bibliográficos.</a:t>
            </a:r>
            <a:endParaRPr lang="es-AR" dirty="0"/>
          </a:p>
          <a:p>
            <a:pPr fontAlgn="base"/>
            <a:r>
              <a:rPr lang="es-ES" u="sng" dirty="0"/>
              <a:t>Alcance</a:t>
            </a:r>
            <a:r>
              <a:rPr lang="es-ES" dirty="0"/>
              <a:t>: aplicar a todo el </a:t>
            </a:r>
            <a:r>
              <a:rPr lang="es-ES" dirty="0" err="1"/>
              <a:t>UCCb</a:t>
            </a:r>
            <a:r>
              <a:rPr lang="es-ES" dirty="0"/>
              <a:t>. </a:t>
            </a:r>
            <a:endParaRPr lang="es-AR" dirty="0"/>
          </a:p>
          <a:p>
            <a:pPr fontAlgn="base"/>
            <a:r>
              <a:rPr lang="es-ES" u="sng" dirty="0"/>
              <a:t>Definición del indicador</a:t>
            </a:r>
            <a:r>
              <a:rPr lang="es-ES" dirty="0"/>
              <a:t>: costo del personal para realizar un registro bibliográfico y su inserción en el catálogo, dividido el número de títulos catalogados.</a:t>
            </a:r>
            <a:endParaRPr lang="es-AR" dirty="0"/>
          </a:p>
          <a:p>
            <a:pPr fontAlgn="base"/>
            <a:r>
              <a:rPr lang="es-ES" u="sng" dirty="0"/>
              <a:t>Método</a:t>
            </a:r>
            <a:r>
              <a:rPr lang="es-ES" dirty="0"/>
              <a:t>: se toma como de muestra, un mes del año, en el que se deberán conservar las papeletas de procesos documentales, para contabilizar la cantidad de documentos procesados</a:t>
            </a:r>
            <a:endParaRPr lang="es-AR" dirty="0"/>
          </a:p>
          <a:p>
            <a:r>
              <a:rPr lang="es-ES" dirty="0" err="1"/>
              <a:t>AxB</a:t>
            </a:r>
            <a:r>
              <a:rPr lang="es-ES" dirty="0"/>
              <a:t>/C </a:t>
            </a:r>
            <a:endParaRPr lang="es-AR" dirty="0"/>
          </a:p>
          <a:p>
            <a:r>
              <a:rPr lang="es-ES" dirty="0"/>
              <a:t>A= número total de horas dedicadas entre todos los catalogadores, durante el periodo de muestra, a la producción de la descripción bibliográfica y de autoridades y la identificación y la recuperación de los datos bibliográficos importados</a:t>
            </a:r>
            <a:endParaRPr lang="es-AR" dirty="0"/>
          </a:p>
          <a:p>
            <a:r>
              <a:rPr lang="es-ES" dirty="0"/>
              <a:t>B = costo por hora trabajada </a:t>
            </a:r>
            <a:endParaRPr lang="es-AR" dirty="0"/>
          </a:p>
          <a:p>
            <a:r>
              <a:rPr lang="es-ES" dirty="0"/>
              <a:t>C = número de títulos catalogados durante el período de muestra. </a:t>
            </a:r>
            <a:r>
              <a:rPr lang="es-AR" dirty="0"/>
              <a:t> 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53" y="182124"/>
            <a:ext cx="2189247" cy="16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54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Indicadores</a:t>
            </a:r>
          </a:p>
          <a:p>
            <a:pPr marL="0" indent="0">
              <a:buNone/>
            </a:pPr>
            <a:r>
              <a:rPr lang="es-AR" b="1" i="1" dirty="0">
                <a:solidFill>
                  <a:srgbClr val="00B050"/>
                </a:solidFill>
              </a:rPr>
              <a:t>B.3.3.6 Coste de personal por título catalogado</a:t>
            </a:r>
          </a:p>
          <a:p>
            <a:pPr fontAlgn="base"/>
            <a:r>
              <a:rPr lang="es-ES" u="sng" dirty="0"/>
              <a:t>Interpretación y factores que afectan al indicador</a:t>
            </a:r>
            <a:r>
              <a:rPr lang="es-ES" dirty="0"/>
              <a:t>: este indicador puede variar en base a los distintos niveles de descripción bibliográfica aplicados, al rango y profundidad del control de autoridades, etc.</a:t>
            </a:r>
            <a:endParaRPr lang="es-AR" dirty="0"/>
          </a:p>
          <a:p>
            <a:pPr fontAlgn="base"/>
            <a:r>
              <a:rPr lang="es-ES" u="sng" dirty="0"/>
              <a:t>Fuentes para la recolección de datos</a:t>
            </a:r>
            <a:r>
              <a:rPr lang="es-ES" dirty="0"/>
              <a:t>: Estadística 6.6.1.1. y datos proporcionados por recursos humanos.</a:t>
            </a:r>
            <a:endParaRPr lang="es-AR" dirty="0"/>
          </a:p>
          <a:p>
            <a:pPr fontAlgn="base"/>
            <a:r>
              <a:rPr lang="es-ES" u="sng" dirty="0"/>
              <a:t>Indicadores relacionados</a:t>
            </a:r>
            <a:r>
              <a:rPr lang="es-ES" dirty="0"/>
              <a:t>: </a:t>
            </a:r>
            <a:r>
              <a:rPr lang="es-ES" dirty="0" err="1"/>
              <a:t>UCCb</a:t>
            </a:r>
            <a:r>
              <a:rPr lang="es-ES" dirty="0"/>
              <a:t>. Productividad en los procesos documentales</a:t>
            </a:r>
            <a:endParaRPr lang="es-AR" dirty="0"/>
          </a:p>
          <a:p>
            <a:pPr fontAlgn="base"/>
            <a:r>
              <a:rPr lang="es-ES" u="sng" dirty="0"/>
              <a:t>Referencia</a:t>
            </a:r>
            <a:r>
              <a:rPr lang="es-ES" dirty="0"/>
              <a:t>: ISO 11620:2014 </a:t>
            </a:r>
            <a:r>
              <a:rPr lang="es-ES" i="1" dirty="0"/>
              <a:t>Indicadores de rendimiento para bibliotecas</a:t>
            </a:r>
            <a:r>
              <a:rPr lang="es-ES" dirty="0"/>
              <a:t>. </a:t>
            </a:r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para INDICAD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53" y="361979"/>
            <a:ext cx="1941597" cy="14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5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 algn="ctr">
              <a:buNone/>
            </a:pPr>
            <a:endParaRPr lang="es-ES" sz="35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ES_tradnl" b="1" dirty="0"/>
              <a:t>Proyecto de mejora continua del Departamento de Procesos Documentales</a:t>
            </a:r>
            <a:endParaRPr lang="es-AR" dirty="0"/>
          </a:p>
          <a:p>
            <a:pPr marL="0" indent="0">
              <a:buNone/>
            </a:pPr>
            <a:endParaRPr lang="es-ES_tradnl" b="1" dirty="0"/>
          </a:p>
          <a:p>
            <a:pPr marL="0" indent="0" algn="ctr">
              <a:buNone/>
            </a:pPr>
            <a:r>
              <a:rPr lang="es-AR" b="1" dirty="0">
                <a:solidFill>
                  <a:srgbClr val="00B050"/>
                </a:solidFill>
              </a:rPr>
              <a:t>Simplificación del sistema de clasificación de la estantería abierta “Estanterías abiertas a tu alcance”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32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Objetivos:  r</a:t>
            </a:r>
            <a:r>
              <a:rPr lang="es-AR" b="1" dirty="0" err="1">
                <a:solidFill>
                  <a:srgbClr val="00B050"/>
                </a:solidFill>
              </a:rPr>
              <a:t>especto</a:t>
            </a:r>
            <a:r>
              <a:rPr lang="es-AR" b="1" dirty="0">
                <a:solidFill>
                  <a:srgbClr val="00B050"/>
                </a:solidFill>
              </a:rPr>
              <a:t> a los libros, las estanterías y los bibliotecarios</a:t>
            </a:r>
            <a:endParaRPr lang="es-AR" dirty="0">
              <a:solidFill>
                <a:srgbClr val="00B050"/>
              </a:solidFill>
            </a:endParaRPr>
          </a:p>
          <a:p>
            <a:r>
              <a:rPr lang="es-AR" dirty="0"/>
              <a:t>Orientando la mirada a las necesidades y dificultades concretas que se observan en los usuarios de la Biblioteca Jean </a:t>
            </a:r>
            <a:r>
              <a:rPr lang="es-AR" dirty="0" err="1"/>
              <a:t>Sonet</a:t>
            </a:r>
            <a:r>
              <a:rPr lang="es-AR" dirty="0"/>
              <a:t> </a:t>
            </a:r>
            <a:r>
              <a:rPr lang="es-AR" dirty="0" err="1"/>
              <a:t>sj</a:t>
            </a:r>
            <a:r>
              <a:rPr lang="es-AR" dirty="0"/>
              <a:t> para la búsqueda y localización del material ubicado en el sector de estantería abierta, se procura:</a:t>
            </a:r>
          </a:p>
          <a:p>
            <a:pPr lvl="0"/>
            <a:r>
              <a:rPr lang="es-AR" dirty="0"/>
              <a:t>Simplificar el sistema de clasificación mediante la reducción del número de clasificación en los libros ubicados en los estantes de acceso libre para facilitar la búsqueda al usuario.</a:t>
            </a:r>
          </a:p>
          <a:p>
            <a:pPr lvl="0"/>
            <a:r>
              <a:rPr lang="es-AR" dirty="0"/>
              <a:t>Establecer criterios de clasificación simplificada de la CDU entre el equipo del Departamento de Procesos Documentales y el Departamento de Circulación.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23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Objetivos:  r</a:t>
            </a:r>
            <a:r>
              <a:rPr lang="es-AR" b="1" dirty="0" err="1">
                <a:solidFill>
                  <a:srgbClr val="00B050"/>
                </a:solidFill>
              </a:rPr>
              <a:t>especto</a:t>
            </a:r>
            <a:r>
              <a:rPr lang="es-AR" b="1" dirty="0">
                <a:solidFill>
                  <a:srgbClr val="00B050"/>
                </a:solidFill>
              </a:rPr>
              <a:t> a los libros, las estanterías y los bibliotecarios</a:t>
            </a:r>
            <a:endParaRPr lang="es-AR" dirty="0">
              <a:solidFill>
                <a:srgbClr val="00B050"/>
              </a:solidFill>
            </a:endParaRPr>
          </a:p>
          <a:p>
            <a:pPr lvl="0"/>
            <a:r>
              <a:rPr lang="es-AR" dirty="0"/>
              <a:t>Establecer un sistema de notación en el que los signos sean breves, simples, expresivos y sencillos para el usuario.</a:t>
            </a:r>
          </a:p>
          <a:p>
            <a:pPr lvl="0"/>
            <a:r>
              <a:rPr lang="es-AR" dirty="0"/>
              <a:t>Brindar apoyo visual (señalización) a los usuarios para un ágil reconocimiento del orden del material en el sistema de estantería abierta con la asesoría del Departamento de Comunicación de la Biblioteca Jean </a:t>
            </a:r>
            <a:r>
              <a:rPr lang="es-AR" dirty="0" err="1"/>
              <a:t>Sonet</a:t>
            </a:r>
            <a:r>
              <a:rPr lang="es-AR" dirty="0"/>
              <a:t>.</a:t>
            </a:r>
          </a:p>
          <a:p>
            <a:pPr lvl="0"/>
            <a:r>
              <a:rPr lang="es-AR" dirty="0"/>
              <a:t>Facilitar la labor de ordenamiento de los estantes, como así también el control de morosos. </a:t>
            </a:r>
          </a:p>
          <a:p>
            <a:pPr lvl="0"/>
            <a:r>
              <a:rPr lang="es-AR" dirty="0"/>
              <a:t>Evitar que el personal del Departamento de Circulación ocupe tanto tiempo en resolver búsquedas frustradas de los usuarios.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321840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85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Objetivos: r</a:t>
            </a:r>
            <a:r>
              <a:rPr lang="es-AR" b="1" dirty="0" err="1">
                <a:solidFill>
                  <a:srgbClr val="00B050"/>
                </a:solidFill>
              </a:rPr>
              <a:t>especto</a:t>
            </a:r>
            <a:r>
              <a:rPr lang="es-AR" b="1" dirty="0">
                <a:solidFill>
                  <a:srgbClr val="00B050"/>
                </a:solidFill>
              </a:rPr>
              <a:t> a los usuarios</a:t>
            </a:r>
            <a:endParaRPr lang="es-AR" dirty="0">
              <a:solidFill>
                <a:srgbClr val="00B050"/>
              </a:solidFill>
            </a:endParaRPr>
          </a:p>
          <a:p>
            <a:pPr lvl="0"/>
            <a:r>
              <a:rPr lang="es-AR" dirty="0"/>
              <a:t>Lograr, que el usuario sea capaz de encontrar por sus propios medios el material que requiera en las estanterías de acceso abierto.</a:t>
            </a:r>
          </a:p>
          <a:p>
            <a:pPr lvl="0"/>
            <a:r>
              <a:rPr lang="es-AR" dirty="0"/>
              <a:t>Fomentar el entendimiento del nuevo sistema de clasificación simplificado por medio de una formación continua y permanente de los usuarios.</a:t>
            </a:r>
          </a:p>
          <a:p>
            <a:pPr lvl="0"/>
            <a:r>
              <a:rPr lang="es-AR" dirty="0"/>
              <a:t>Dotar a los usuarios de autonomía al momento de realizar las búsquedas y localización del material en la estantería de acceso libre.</a:t>
            </a:r>
          </a:p>
          <a:p>
            <a:pPr lvl="0"/>
            <a:r>
              <a:rPr lang="es-AR" dirty="0"/>
              <a:t>Potenciar y mejorar el servicio de estantería abierta.</a:t>
            </a:r>
          </a:p>
          <a:p>
            <a:pPr lvl="0"/>
            <a:r>
              <a:rPr lang="es-AR" dirty="0"/>
              <a:t>Lograr una mayor satisfacción de los usuarios.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6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297235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Cambio de nombre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542AE5-9A4F-48FA-A5C9-5CE72C364035}"/>
              </a:ext>
            </a:extLst>
          </p:cNvPr>
          <p:cNvSpPr/>
          <p:nvPr/>
        </p:nvSpPr>
        <p:spPr>
          <a:xfrm>
            <a:off x="1285461" y="2226365"/>
            <a:ext cx="2968487" cy="37238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Dpto. Procesos Técnicos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4159601-A1B6-479E-A0EA-A6869CD1B6BA}"/>
              </a:ext>
            </a:extLst>
          </p:cNvPr>
          <p:cNvSpPr/>
          <p:nvPr/>
        </p:nvSpPr>
        <p:spPr>
          <a:xfrm>
            <a:off x="7573617" y="2226365"/>
            <a:ext cx="2968487" cy="37238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Dpto. Procesos Documentales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3AC5840-A7DB-4C30-9709-7E3591F66D2D}"/>
              </a:ext>
            </a:extLst>
          </p:cNvPr>
          <p:cNvSpPr/>
          <p:nvPr/>
        </p:nvSpPr>
        <p:spPr>
          <a:xfrm>
            <a:off x="4691270" y="3538330"/>
            <a:ext cx="2729947" cy="1232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1429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Estantería abierta: problemas</a:t>
            </a:r>
            <a:endParaRPr lang="es-AR" dirty="0">
              <a:solidFill>
                <a:srgbClr val="00B050"/>
              </a:solidFill>
            </a:endParaRPr>
          </a:p>
          <a:p>
            <a:r>
              <a:rPr lang="es-AR" dirty="0"/>
              <a:t>Desconocimiento del sistema de ordenamiento.</a:t>
            </a:r>
          </a:p>
          <a:p>
            <a:pPr lvl="0"/>
            <a:r>
              <a:rPr lang="es-AR" dirty="0"/>
              <a:t>Ausencia de cursos de formación de usuarios. </a:t>
            </a:r>
          </a:p>
          <a:p>
            <a:pPr lvl="0"/>
            <a:r>
              <a:rPr lang="es-AR" dirty="0"/>
              <a:t>Complejidad del sistema de notación de la CDU, probablemente por la presencia de demasiados caracteres, muy extensos y poco claros.</a:t>
            </a:r>
          </a:p>
          <a:p>
            <a:pPr lvl="0"/>
            <a:r>
              <a:rPr lang="es-AR" dirty="0"/>
              <a:t>Falta de interés en aprender a buscar por sí solos.</a:t>
            </a:r>
          </a:p>
          <a:p>
            <a:pPr lvl="0"/>
            <a:r>
              <a:rPr lang="es-AR" dirty="0"/>
              <a:t>Desconocimiento en la búsqueda en el catálogo online.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Estantería abierta: problemas</a:t>
            </a:r>
            <a:r>
              <a:rPr lang="es-AR" dirty="0">
                <a:solidFill>
                  <a:srgbClr val="00B050"/>
                </a:solidFill>
              </a:rPr>
              <a:t> </a:t>
            </a:r>
          </a:p>
          <a:p>
            <a:pPr lvl="0"/>
            <a:r>
              <a:rPr lang="es-AR" dirty="0"/>
              <a:t>Desorden en el estante.</a:t>
            </a:r>
          </a:p>
          <a:p>
            <a:pPr lvl="0"/>
            <a:r>
              <a:rPr lang="es-AR" dirty="0"/>
              <a:t>Señalización insuficiente y poco clara para el usuario.</a:t>
            </a:r>
          </a:p>
          <a:p>
            <a:pPr lvl="0"/>
            <a:r>
              <a:rPr lang="es-AR" dirty="0"/>
              <a:t>Dependencia del usuario con el Bibliotecario para poder localizar determinados documentos en el estante.</a:t>
            </a:r>
          </a:p>
          <a:p>
            <a:pPr lvl="0"/>
            <a:r>
              <a:rPr lang="es-AR" dirty="0"/>
              <a:t>Pérdida de tiempo.</a:t>
            </a:r>
          </a:p>
          <a:p>
            <a:pPr lvl="0"/>
            <a:r>
              <a:rPr lang="es-AR" dirty="0"/>
              <a:t>Insatisfacción por la no localización de la necesidad de información, etc.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2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514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Algunos criterios</a:t>
            </a:r>
            <a:r>
              <a:rPr lang="es-AR" dirty="0">
                <a:solidFill>
                  <a:srgbClr val="00B050"/>
                </a:solidFill>
              </a:rPr>
              <a:t> </a:t>
            </a:r>
          </a:p>
          <a:p>
            <a:pPr marL="2743200" lvl="6" indent="0">
              <a:buNone/>
            </a:pPr>
            <a:r>
              <a:rPr lang="es-ES" sz="4300" dirty="0"/>
              <a:t>Signatura topográfica reducida</a:t>
            </a:r>
          </a:p>
          <a:p>
            <a:pPr marL="2743200" lvl="6" indent="0">
              <a:buNone/>
            </a:pPr>
            <a:r>
              <a:rPr lang="es-ES" sz="4300" dirty="0"/>
              <a:t>Signatura tipográfica completa</a:t>
            </a:r>
            <a:endParaRPr lang="es-AR" sz="43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17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5141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Algunos criterios</a:t>
            </a:r>
            <a:r>
              <a:rPr lang="es-AR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s-AR" dirty="0"/>
              <a:t>La simplificación de la clasificación CDU se realizó con el criterio de tomar el número raíz de las temáticas más requeridas, las que se conservan sin modificación alguna.  </a:t>
            </a:r>
            <a:endParaRPr lang="es-AR" sz="2400" dirty="0"/>
          </a:p>
          <a:p>
            <a:pPr marL="0" indent="0">
              <a:buNone/>
            </a:pPr>
            <a:r>
              <a:rPr lang="es-AR" dirty="0"/>
              <a:t>Ejemplo:    </a:t>
            </a:r>
            <a:endParaRPr lang="es-AR" sz="2400" dirty="0"/>
          </a:p>
          <a:p>
            <a:pPr marL="1371600" lvl="3" indent="0" fontAlgn="base">
              <a:buNone/>
            </a:pPr>
            <a:r>
              <a:rPr lang="es-AR" sz="3000" dirty="0"/>
              <a:t>7        (Arte) </a:t>
            </a:r>
            <a:endParaRPr lang="es-AR" sz="2200" dirty="0"/>
          </a:p>
          <a:p>
            <a:pPr marL="1371600" lvl="3" indent="0" fontAlgn="base">
              <a:buNone/>
            </a:pPr>
            <a:r>
              <a:rPr lang="es-AR" sz="3000" dirty="0"/>
              <a:t>7.01   (Teoría del Arte) </a:t>
            </a:r>
            <a:endParaRPr lang="es-AR" sz="2200" dirty="0"/>
          </a:p>
          <a:p>
            <a:pPr marL="1371600" lvl="3" indent="0" fontAlgn="base">
              <a:buNone/>
            </a:pPr>
            <a:r>
              <a:rPr lang="es-AR" sz="3000" dirty="0"/>
              <a:t>72      (Arquitectura) </a:t>
            </a:r>
            <a:endParaRPr lang="es-AR" sz="2200" dirty="0"/>
          </a:p>
          <a:p>
            <a:pPr marL="1371600" lvl="3" indent="0" fontAlgn="base">
              <a:buNone/>
            </a:pPr>
            <a:r>
              <a:rPr lang="es-AR" sz="3000" dirty="0"/>
              <a:t>72.01 (Teoría de la Arquitectura) </a:t>
            </a:r>
            <a:endParaRPr lang="es-AR" sz="2200" dirty="0"/>
          </a:p>
          <a:p>
            <a:pPr marL="1371600" lvl="3" indent="0" fontAlgn="base">
              <a:buNone/>
            </a:pPr>
            <a:r>
              <a:rPr lang="es-AR" sz="3000" dirty="0"/>
              <a:t>711    (Urbanismo) </a:t>
            </a:r>
            <a:endParaRPr lang="es-AR" sz="2200" dirty="0"/>
          </a:p>
          <a:p>
            <a:pPr marL="1371600" lvl="3" indent="0" fontAlgn="base">
              <a:buNone/>
            </a:pPr>
            <a:r>
              <a:rPr lang="es-AR" sz="3000" dirty="0"/>
              <a:t>712    (Paisajismo) </a:t>
            </a:r>
            <a:endParaRPr lang="es-AR" sz="2200" dirty="0"/>
          </a:p>
          <a:p>
            <a:pPr marL="2743200" lvl="6" indent="0">
              <a:buNone/>
            </a:pPr>
            <a:endParaRPr lang="es-AR" sz="43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60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Algunos criterios</a:t>
            </a:r>
            <a:r>
              <a:rPr lang="es-AR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s-AR" dirty="0"/>
              <a:t>En el caso de existir una clasificación que contenga </a:t>
            </a:r>
            <a:r>
              <a:rPr lang="es-AR" dirty="0">
                <a:solidFill>
                  <a:srgbClr val="0070C0"/>
                </a:solidFill>
              </a:rPr>
              <a:t>2 países en la clasificación,</a:t>
            </a:r>
            <a:r>
              <a:rPr lang="es-AR" dirty="0"/>
              <a:t> se le dará prioridad al primero de ellos, siempre en letras, y el bibliotecario se asegurará de que en el registro quede cargado el segundo país como descriptor para poderlo recuperar.</a:t>
            </a:r>
          </a:p>
          <a:p>
            <a:pPr marL="0" indent="0">
              <a:buNone/>
            </a:pPr>
            <a:endParaRPr lang="es-AR" dirty="0">
              <a:solidFill>
                <a:srgbClr val="00B050"/>
              </a:solidFill>
            </a:endParaRPr>
          </a:p>
          <a:p>
            <a:pPr marL="914400" lvl="2" indent="0" fontAlgn="base">
              <a:buNone/>
            </a:pPr>
            <a:r>
              <a:rPr lang="es-AR" sz="3000" dirty="0"/>
              <a:t>72(81:82)                        72(Brasil) </a:t>
            </a:r>
          </a:p>
          <a:p>
            <a:pPr marL="914400" lvl="2" indent="0" fontAlgn="base">
              <a:buNone/>
            </a:pPr>
            <a:r>
              <a:rPr lang="es-AR" sz="3000" dirty="0"/>
              <a:t>7(519:460)                      7  (Corea) </a:t>
            </a:r>
          </a:p>
          <a:p>
            <a:pPr lvl="3"/>
            <a:endParaRPr lang="es-AR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434251E-2290-458E-9853-52E4DB8E5A2A}"/>
              </a:ext>
            </a:extLst>
          </p:cNvPr>
          <p:cNvSpPr/>
          <p:nvPr/>
        </p:nvSpPr>
        <p:spPr>
          <a:xfrm>
            <a:off x="3848100" y="4400550"/>
            <a:ext cx="1390650" cy="17716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1757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Algunos criterios</a:t>
            </a:r>
            <a:r>
              <a:rPr lang="es-AR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s-AR" dirty="0"/>
              <a:t>En el caso de documentos que contengan una </a:t>
            </a:r>
            <a:r>
              <a:rPr lang="es-AR" dirty="0">
                <a:solidFill>
                  <a:srgbClr val="0070C0"/>
                </a:solidFill>
              </a:rPr>
              <a:t>clasificación relacionada con dos materias</a:t>
            </a:r>
            <a:r>
              <a:rPr lang="es-AR" dirty="0"/>
              <a:t>, separadas por </a:t>
            </a:r>
            <a:r>
              <a:rPr lang="es-AR" i="1" dirty="0"/>
              <a:t>dos puntos</a:t>
            </a:r>
            <a:r>
              <a:rPr lang="es-AR" dirty="0"/>
              <a:t> (:), la nueva clasificación queda de la siguiente forma: </a:t>
            </a:r>
          </a:p>
          <a:p>
            <a:pPr marL="0" indent="0">
              <a:buNone/>
            </a:pPr>
            <a:r>
              <a:rPr lang="es-AR" dirty="0"/>
              <a:t>Ejemplo:  </a:t>
            </a:r>
          </a:p>
          <a:p>
            <a:pPr marL="914400" lvl="2" indent="0" fontAlgn="base">
              <a:buNone/>
            </a:pPr>
            <a:r>
              <a:rPr lang="es-AR" sz="3200" dirty="0"/>
              <a:t>7.01:316                      7.01:Sociología </a:t>
            </a:r>
          </a:p>
          <a:p>
            <a:pPr marL="914400" lvl="2" indent="0" fontAlgn="base">
              <a:buNone/>
            </a:pPr>
            <a:r>
              <a:rPr lang="es-AR" sz="3200" dirty="0"/>
              <a:t>72:69                           72:Ingeniería </a:t>
            </a:r>
          </a:p>
          <a:p>
            <a:pPr marL="914400" lvl="2" indent="0" fontAlgn="base">
              <a:buNone/>
            </a:pPr>
            <a:r>
              <a:rPr lang="es-AR" sz="3200" dirty="0"/>
              <a:t>711:72(82)                  711:Arquitectura </a:t>
            </a:r>
          </a:p>
          <a:p>
            <a:pPr marL="914400" lvl="2" indent="0" fontAlgn="base">
              <a:buNone/>
            </a:pPr>
            <a:r>
              <a:rPr lang="es-AR" sz="3200" dirty="0"/>
              <a:t>72:504                         72:Ecología </a:t>
            </a:r>
          </a:p>
          <a:p>
            <a:pPr lvl="0"/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434251E-2290-458E-9853-52E4DB8E5A2A}"/>
              </a:ext>
            </a:extLst>
          </p:cNvPr>
          <p:cNvSpPr/>
          <p:nvPr/>
        </p:nvSpPr>
        <p:spPr>
          <a:xfrm>
            <a:off x="3848100" y="3918094"/>
            <a:ext cx="1447800" cy="22541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6624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AR" b="1" dirty="0">
                <a:solidFill>
                  <a:srgbClr val="00B050"/>
                </a:solidFill>
              </a:rPr>
              <a:t>Algunos criterios</a:t>
            </a:r>
            <a:r>
              <a:rPr lang="es-AR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s-AR" dirty="0"/>
              <a:t>Los documentos que contengan un autor específico seguido de la clasificación raíz se mantienen de esa forma. </a:t>
            </a:r>
          </a:p>
          <a:p>
            <a:pPr marL="0" indent="0">
              <a:buNone/>
            </a:pPr>
            <a:r>
              <a:rPr lang="es-AR" dirty="0"/>
              <a:t>Ejemplo: </a:t>
            </a:r>
          </a:p>
          <a:p>
            <a:pPr marL="914400" lvl="2" indent="0" fontAlgn="base">
              <a:buNone/>
            </a:pPr>
            <a:r>
              <a:rPr lang="es-AR" sz="3600" dirty="0"/>
              <a:t>72Botta </a:t>
            </a:r>
          </a:p>
          <a:p>
            <a:pPr marL="914400" lvl="2" indent="0" fontAlgn="base">
              <a:buNone/>
            </a:pPr>
            <a:r>
              <a:rPr lang="es-AR" sz="3600" dirty="0"/>
              <a:t>75MiguelAngel </a:t>
            </a:r>
          </a:p>
          <a:p>
            <a:pPr marL="914400" lvl="2" indent="0" fontAlgn="base">
              <a:buNone/>
            </a:pPr>
            <a:r>
              <a:rPr lang="es-AR" sz="3600" dirty="0"/>
              <a:t>72Gaudí </a:t>
            </a:r>
          </a:p>
          <a:p>
            <a:pPr marL="914400" lvl="2" indent="0" fontAlgn="base">
              <a:buNone/>
            </a:pPr>
            <a:r>
              <a:rPr lang="es-AR" sz="3600" dirty="0"/>
              <a:t>72Mies </a:t>
            </a:r>
          </a:p>
          <a:p>
            <a:pPr lvl="0"/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9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Recursos necesarios</a:t>
            </a:r>
            <a:endParaRPr lang="es-AR" dirty="0">
              <a:solidFill>
                <a:srgbClr val="00B050"/>
              </a:solidFill>
            </a:endParaRPr>
          </a:p>
          <a:p>
            <a:pPr lvl="0"/>
            <a:r>
              <a:rPr lang="es-MX" b="1" dirty="0"/>
              <a:t>Recursos humanos</a:t>
            </a:r>
            <a:r>
              <a:rPr lang="es-MX" dirty="0"/>
              <a:t>: </a:t>
            </a:r>
            <a:r>
              <a:rPr lang="es-ES_tradnl" dirty="0"/>
              <a:t>Personal del Departamento de Procesos Documentales con la colaboración del Departamento de Circulación.</a:t>
            </a:r>
            <a:endParaRPr lang="es-AR" dirty="0"/>
          </a:p>
          <a:p>
            <a:pPr lvl="0"/>
            <a:r>
              <a:rPr lang="es-MX" b="1" dirty="0"/>
              <a:t>Recursos tecnológicos</a:t>
            </a:r>
            <a:r>
              <a:rPr lang="es-MX" dirty="0"/>
              <a:t>: software ALEPH</a:t>
            </a:r>
            <a:endParaRPr lang="es-AR" dirty="0"/>
          </a:p>
          <a:p>
            <a:pPr lvl="0"/>
            <a:r>
              <a:rPr lang="es-MX" b="1" dirty="0"/>
              <a:t>Recursos materiales</a:t>
            </a:r>
            <a:r>
              <a:rPr lang="es-MX" dirty="0"/>
              <a:t>: CDU, etiquetas para marbetes</a:t>
            </a:r>
            <a:endParaRPr lang="es-AR" dirty="0"/>
          </a:p>
          <a:p>
            <a:pPr lvl="0"/>
            <a:r>
              <a:rPr lang="es-MX" b="1" dirty="0"/>
              <a:t>Recursos económicos</a:t>
            </a:r>
            <a:r>
              <a:rPr lang="es-MX" dirty="0"/>
              <a:t>: </a:t>
            </a:r>
            <a:r>
              <a:rPr lang="es-ES" dirty="0"/>
              <a:t>mínimos</a:t>
            </a: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52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Estadísticas: </a:t>
            </a:r>
            <a:r>
              <a:rPr lang="es-ES_tradnl" dirty="0"/>
              <a:t>datos cuantitativos respecto al servicio.</a:t>
            </a:r>
            <a:endParaRPr lang="es-AR" dirty="0"/>
          </a:p>
          <a:p>
            <a:r>
              <a:rPr lang="es-ES_tradnl" dirty="0"/>
              <a:t>Cantidad de documentos reclasificados</a:t>
            </a:r>
            <a:endParaRPr lang="es-AR" dirty="0"/>
          </a:p>
          <a:p>
            <a:r>
              <a:rPr lang="es-ES_tradnl" dirty="0"/>
              <a:t>Cantidad de documentos pendientes de reclasificar</a:t>
            </a:r>
            <a:endParaRPr lang="es-AR" dirty="0"/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Indicadores: </a:t>
            </a:r>
            <a:r>
              <a:rPr lang="es-AR" dirty="0"/>
              <a:t>resultado de poner en relación diferentes datos estadísticos básicos que suelen tomar la forma de porcentajes y ratios.</a:t>
            </a:r>
          </a:p>
          <a:p>
            <a:r>
              <a:rPr lang="es-AR" dirty="0"/>
              <a:t>Porcentaje de la colección reclasificada en relación al total de documentos disponibles en estanterías abiertas.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</a:rPr>
              <a:t>Riesgos</a:t>
            </a:r>
            <a:endParaRPr lang="es-AR" dirty="0">
              <a:solidFill>
                <a:srgbClr val="00B050"/>
              </a:solidFill>
            </a:endParaRPr>
          </a:p>
          <a:p>
            <a:r>
              <a:rPr lang="es-ES_tradnl" dirty="0"/>
              <a:t>a.- Riesgos internos: lentitud en el proceso</a:t>
            </a:r>
            <a:endParaRPr lang="es-AR" dirty="0"/>
          </a:p>
          <a:p>
            <a:r>
              <a:rPr lang="es-ES_tradnl" dirty="0"/>
              <a:t>b.- Riesgos externos: no lograr los resultados esperados</a:t>
            </a:r>
            <a:endParaRPr lang="es-AR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24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Mejora continua</a:t>
            </a:r>
          </a:p>
          <a:p>
            <a:pPr marL="0" indent="0" algn="ctr">
              <a:buNone/>
            </a:pPr>
            <a:endParaRPr lang="es-ES" sz="3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</a:rPr>
              <a:t>Manual de procedimientos</a:t>
            </a:r>
            <a:r>
              <a:rPr lang="es-MX" b="1" dirty="0"/>
              <a:t>: </a:t>
            </a:r>
            <a:r>
              <a:rPr lang="es-MX" dirty="0"/>
              <a:t>se procedió a modificar el manual de procedimiento de procesos documentales.</a:t>
            </a:r>
            <a:endParaRPr lang="es-AR" dirty="0"/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</a:rPr>
              <a:t>Evaluación del servicio</a:t>
            </a:r>
            <a:endParaRPr lang="es-AR" dirty="0">
              <a:solidFill>
                <a:srgbClr val="00B050"/>
              </a:solidFill>
            </a:endParaRPr>
          </a:p>
          <a:p>
            <a:r>
              <a:rPr lang="es-AR" dirty="0"/>
              <a:t>En el año 2018 se realizará una encuesta para evaluar la satisfacción de los usuarios luego de la implementación del nuevo sistema de clasificación.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sistema clasificacion estanterias biblioteca">
            <a:extLst>
              <a:ext uri="{FF2B5EF4-FFF2-40B4-BE49-F238E27FC236}">
                <a16:creationId xmlns:a16="http://schemas.microsoft.com/office/drawing/2014/main" id="{F460E6F8-031E-41CD-A8E6-9DEC0AAE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26637"/>
            <a:ext cx="1675846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1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52871"/>
              </p:ext>
            </p:extLst>
          </p:nvPr>
        </p:nvGraphicFramePr>
        <p:xfrm>
          <a:off x="0" y="1078422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7989E7A-AD18-42B1-8C0D-9B1691644DC7}"/>
              </a:ext>
            </a:extLst>
          </p:cNvPr>
          <p:cNvGrpSpPr/>
          <p:nvPr/>
        </p:nvGrpSpPr>
        <p:grpSpPr>
          <a:xfrm>
            <a:off x="5085773" y="4788374"/>
            <a:ext cx="2020453" cy="1740535"/>
            <a:chOff x="6187680" y="1839594"/>
            <a:chExt cx="2020453" cy="1740535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C810ED5-DB26-4ED9-B2AB-18288E2824DB}"/>
                </a:ext>
              </a:extLst>
            </p:cNvPr>
            <p:cNvSpPr/>
            <p:nvPr/>
          </p:nvSpPr>
          <p:spPr>
            <a:xfrm>
              <a:off x="6187680" y="1839594"/>
              <a:ext cx="2020453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BF3D0F9D-86A3-4F8D-9164-29F5BAAE7906}"/>
                </a:ext>
              </a:extLst>
            </p:cNvPr>
            <p:cNvSpPr txBox="1"/>
            <p:nvPr/>
          </p:nvSpPr>
          <p:spPr>
            <a:xfrm>
              <a:off x="6272647" y="1962661"/>
              <a:ext cx="1850521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Auditoría de seguimiento (2017)</a:t>
              </a:r>
              <a:endParaRPr lang="es-ES_tradnl" sz="2400" kern="1200" dirty="0"/>
            </a:p>
          </p:txBody>
        </p:sp>
      </p:grp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650B627-F0B8-4326-B231-075EFA3A950C}"/>
              </a:ext>
            </a:extLst>
          </p:cNvPr>
          <p:cNvSpPr/>
          <p:nvPr/>
        </p:nvSpPr>
        <p:spPr>
          <a:xfrm>
            <a:off x="2381250" y="4765865"/>
            <a:ext cx="2400300" cy="1813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5438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06828"/>
            <a:ext cx="10515600" cy="48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500" b="1" dirty="0">
                <a:solidFill>
                  <a:srgbClr val="0070C0"/>
                </a:solidFill>
              </a:rPr>
              <a:t>Apreciaciones finales</a:t>
            </a:r>
          </a:p>
          <a:p>
            <a:pPr marL="0" indent="0" algn="ctr">
              <a:buNone/>
            </a:pPr>
            <a:endParaRPr lang="es-ES" sz="35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AR" sz="3600" dirty="0"/>
              <a:t>“Pensamos en calidad, trabajamos en calidad y ofrecemos servicios de calidad” porque buscamos usuarios autónomos que maximicen el uso de los recursos de información.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836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ES" sz="4000" b="1" dirty="0">
                <a:solidFill>
                  <a:srgbClr val="0070C0"/>
                </a:solidFill>
              </a:rPr>
              <a:t>Muchas gracias.</a:t>
            </a:r>
          </a:p>
        </p:txBody>
      </p:sp>
      <p:sp>
        <p:nvSpPr>
          <p:cNvPr id="4" name="AutoShape 2" descr="Resultado de imagen para muchas gracias">
            <a:extLst>
              <a:ext uri="{FF2B5EF4-FFF2-40B4-BE49-F238E27FC236}">
                <a16:creationId xmlns:a16="http://schemas.microsoft.com/office/drawing/2014/main" id="{75F7EBF8-4191-4120-91EB-73AA7AFE4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91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297235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Alcance Sistema de Calidad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58957" y="2319130"/>
            <a:ext cx="10094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El sistema de gestión de calidad se aplica a </a:t>
            </a:r>
            <a:r>
              <a:rPr lang="es-AR" sz="3600" dirty="0">
                <a:solidFill>
                  <a:srgbClr val="C00000"/>
                </a:solidFill>
              </a:rPr>
              <a:t>todos los servicios </a:t>
            </a:r>
            <a:r>
              <a:rPr lang="es-ES_tradnl" sz="3600" dirty="0">
                <a:solidFill>
                  <a:srgbClr val="C00000"/>
                </a:solidFill>
              </a:rPr>
              <a:t>bibliotecarios y de información </a:t>
            </a:r>
            <a:r>
              <a:rPr lang="es-ES_tradnl" sz="3600" dirty="0"/>
              <a:t>brindados por el Sistema de Bibliotecas a usuarios de la comunidad académica de la Universidad Católica de Córdoba. </a:t>
            </a:r>
            <a:endParaRPr lang="es-AR" sz="3600" dirty="0"/>
          </a:p>
        </p:txBody>
      </p:sp>
      <p:pic>
        <p:nvPicPr>
          <p:cNvPr id="10" name="Picture 2" descr="Resultado de imagen para politica calidad">
            <a:extLst>
              <a:ext uri="{FF2B5EF4-FFF2-40B4-BE49-F238E27FC236}">
                <a16:creationId xmlns:a16="http://schemas.microsoft.com/office/drawing/2014/main" id="{46D803D4-8FC4-4CD9-AEB8-096E0B4B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790" y="358399"/>
            <a:ext cx="1000010" cy="14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2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571223"/>
            <a:ext cx="10515600" cy="4758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>
                <a:solidFill>
                  <a:srgbClr val="0070C0"/>
                </a:solidFill>
              </a:rPr>
              <a:t>Política de calidad	</a:t>
            </a:r>
          </a:p>
          <a:p>
            <a:r>
              <a:rPr lang="es-ES" dirty="0"/>
              <a:t>El Sistema de Bibliotecas UCC se proyecta como un </a:t>
            </a:r>
            <a:r>
              <a:rPr lang="es-ES" b="1" dirty="0">
                <a:solidFill>
                  <a:srgbClr val="C00000"/>
                </a:solidFill>
              </a:rPr>
              <a:t>entorno dinámico</a:t>
            </a:r>
            <a:r>
              <a:rPr lang="es-ES" dirty="0"/>
              <a:t>, un </a:t>
            </a:r>
            <a:r>
              <a:rPr lang="es-ES" b="1" dirty="0">
                <a:solidFill>
                  <a:srgbClr val="C00000"/>
                </a:solidFill>
              </a:rPr>
              <a:t>lugar de encuentro </a:t>
            </a:r>
            <a:r>
              <a:rPr lang="es-ES" dirty="0"/>
              <a:t>cultural y recreativo y un centro de recursos para el aprendizaje y la investigación adquiriendo un </a:t>
            </a:r>
            <a:r>
              <a:rPr lang="es-ES" b="1" dirty="0">
                <a:solidFill>
                  <a:srgbClr val="C00000"/>
                </a:solidFill>
              </a:rPr>
              <a:t>papel activo e integrado </a:t>
            </a:r>
            <a:r>
              <a:rPr lang="es-ES" dirty="0"/>
              <a:t>dentro del proceso educativo mediante la inserción de las </a:t>
            </a:r>
            <a:r>
              <a:rPr lang="es-ES" b="1" dirty="0">
                <a:solidFill>
                  <a:srgbClr val="C00000"/>
                </a:solidFill>
              </a:rPr>
              <a:t>nuevas tecnologías de la información</a:t>
            </a:r>
            <a:r>
              <a:rPr lang="es-ES" dirty="0"/>
              <a:t>.</a:t>
            </a:r>
          </a:p>
          <a:p>
            <a:r>
              <a:rPr lang="es-ES" dirty="0"/>
              <a:t> </a:t>
            </a:r>
            <a:r>
              <a:rPr lang="es-ES" b="1" dirty="0">
                <a:solidFill>
                  <a:srgbClr val="00B050"/>
                </a:solidFill>
              </a:rPr>
              <a:t>Tres pilares </a:t>
            </a:r>
            <a:r>
              <a:rPr lang="es-ES" dirty="0"/>
              <a:t>orientan nuestro accionar: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la disponibilidad de recursos y servicios bibliográficos,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el conocimiento de las necesidades de información de la comunidad universitaria 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la profesionalización del personal bibliotecario. </a:t>
            </a:r>
            <a:br>
              <a:rPr lang="es-ES" dirty="0"/>
            </a:b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Picture 2" descr="Resultado de imagen para politica calidad">
            <a:extLst>
              <a:ext uri="{FF2B5EF4-FFF2-40B4-BE49-F238E27FC236}">
                <a16:creationId xmlns:a16="http://schemas.microsoft.com/office/drawing/2014/main" id="{CDDAE1C7-88C6-4A58-B083-318DB2B8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790" y="358399"/>
            <a:ext cx="1000010" cy="14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7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Información documentada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58957" y="2319130"/>
            <a:ext cx="10094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Según la norma ISO 9001:2015 la </a:t>
            </a:r>
            <a:r>
              <a:rPr lang="es-AR" sz="3200" b="1" dirty="0">
                <a:solidFill>
                  <a:srgbClr val="C00000"/>
                </a:solidFill>
              </a:rPr>
              <a:t>información documentada </a:t>
            </a:r>
            <a:r>
              <a:rPr lang="es-AR" sz="3200" dirty="0"/>
              <a:t>es toda la información que una organización tiene que </a:t>
            </a:r>
            <a:r>
              <a:rPr lang="es-AR" sz="3200" b="1" dirty="0"/>
              <a:t>controlar y mantener</a:t>
            </a:r>
            <a:r>
              <a:rPr lang="es-AR" sz="3200" dirty="0"/>
              <a:t>, y el </a:t>
            </a:r>
            <a:r>
              <a:rPr lang="es-AR" sz="3200" b="1" dirty="0"/>
              <a:t>medio que la contiene</a:t>
            </a:r>
            <a:r>
              <a:rPr lang="es-AR" sz="3200" dirty="0"/>
              <a:t>. </a:t>
            </a:r>
            <a:endParaRPr lang="es-AR" sz="5400" dirty="0"/>
          </a:p>
        </p:txBody>
      </p:sp>
      <p:pic>
        <p:nvPicPr>
          <p:cNvPr id="1026" name="Picture 2" descr="Resultado de imagen para información documentada">
            <a:extLst>
              <a:ext uri="{FF2B5EF4-FFF2-40B4-BE49-F238E27FC236}">
                <a16:creationId xmlns:a16="http://schemas.microsoft.com/office/drawing/2014/main" id="{14903594-AC2F-4114-9275-6C0D4AA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40" y="954450"/>
            <a:ext cx="1270344" cy="12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4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Sistema de bibli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7" y="182124"/>
            <a:ext cx="4809616" cy="1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90600" y="1998921"/>
            <a:ext cx="10515600" cy="43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913860" y="1362929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Información documentada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4EB1A1-1052-4A5E-BE31-EAB5412B3D8F}"/>
              </a:ext>
            </a:extLst>
          </p:cNvPr>
          <p:cNvSpPr txBox="1"/>
          <p:nvPr/>
        </p:nvSpPr>
        <p:spPr>
          <a:xfrm>
            <a:off x="1285461" y="1998760"/>
            <a:ext cx="10588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La información documentada puede hacer referencia a:</a:t>
            </a:r>
          </a:p>
          <a:p>
            <a:r>
              <a:rPr lang="es-AR" sz="2400" dirty="0"/>
              <a:t>- el </a:t>
            </a:r>
            <a:r>
              <a:rPr lang="es-AR" sz="2400" i="1" dirty="0"/>
              <a:t>sistema de gestión</a:t>
            </a:r>
            <a:r>
              <a:rPr lang="es-AR" sz="2400" dirty="0"/>
              <a:t>, incluidos los </a:t>
            </a:r>
            <a:r>
              <a:rPr lang="es-AR" sz="2400" i="1" dirty="0">
                <a:solidFill>
                  <a:srgbClr val="0070C0"/>
                </a:solidFill>
              </a:rPr>
              <a:t>procesos</a:t>
            </a:r>
            <a:r>
              <a:rPr lang="es-AR" sz="2400" dirty="0">
                <a:solidFill>
                  <a:srgbClr val="0070C0"/>
                </a:solidFill>
              </a:rPr>
              <a:t> </a:t>
            </a:r>
            <a:r>
              <a:rPr lang="es-AR" sz="2400" dirty="0"/>
              <a:t>relacionados; </a:t>
            </a:r>
          </a:p>
          <a:p>
            <a:r>
              <a:rPr lang="es-AR" sz="2400" dirty="0"/>
              <a:t>- la información generada para que la organización opere (</a:t>
            </a:r>
            <a:r>
              <a:rPr lang="es-AR" sz="2400" dirty="0">
                <a:solidFill>
                  <a:srgbClr val="0070C0"/>
                </a:solidFill>
              </a:rPr>
              <a:t>documentación</a:t>
            </a:r>
            <a:r>
              <a:rPr lang="es-AR" sz="2400" dirty="0"/>
              <a:t>); </a:t>
            </a:r>
          </a:p>
          <a:p>
            <a:r>
              <a:rPr lang="es-AR" sz="2400" dirty="0"/>
              <a:t>- la evidencia de los resultados (</a:t>
            </a:r>
            <a:r>
              <a:rPr lang="es-AR" sz="2400" dirty="0">
                <a:solidFill>
                  <a:srgbClr val="0070C0"/>
                </a:solidFill>
              </a:rPr>
              <a:t>registros</a:t>
            </a:r>
            <a:r>
              <a:rPr lang="es-AR" sz="2400" dirty="0"/>
              <a:t>).</a:t>
            </a:r>
          </a:p>
          <a:p>
            <a:endParaRPr lang="es-ES" sz="2400" dirty="0"/>
          </a:p>
          <a:p>
            <a:r>
              <a:rPr lang="es-AR" sz="2400" dirty="0"/>
              <a:t>El </a:t>
            </a:r>
            <a:r>
              <a:rPr lang="es-AR" sz="2400" b="1" dirty="0">
                <a:solidFill>
                  <a:srgbClr val="00B050"/>
                </a:solidFill>
              </a:rPr>
              <a:t>control</a:t>
            </a:r>
            <a:r>
              <a:rPr lang="es-AR" sz="2400" dirty="0">
                <a:solidFill>
                  <a:srgbClr val="00B050"/>
                </a:solidFill>
              </a:rPr>
              <a:t> </a:t>
            </a:r>
            <a:r>
              <a:rPr lang="es-AR" sz="2400" b="1" dirty="0">
                <a:solidFill>
                  <a:srgbClr val="00B050"/>
                </a:solidFill>
              </a:rPr>
              <a:t>de documentos</a:t>
            </a:r>
            <a:r>
              <a:rPr lang="es-AR" sz="2400" dirty="0">
                <a:solidFill>
                  <a:srgbClr val="00B050"/>
                </a:solidFill>
              </a:rPr>
              <a:t> </a:t>
            </a:r>
            <a:r>
              <a:rPr lang="es-AR" sz="2400" dirty="0"/>
              <a:t>implica la </a:t>
            </a:r>
            <a:r>
              <a:rPr lang="es-AR" sz="2400" b="1" dirty="0"/>
              <a:t>información documentada</a:t>
            </a:r>
            <a:r>
              <a:rPr lang="es-AR" sz="2400" dirty="0"/>
              <a:t> que se requiere </a:t>
            </a:r>
            <a:r>
              <a:rPr lang="es-AR" sz="2400" b="1" dirty="0">
                <a:solidFill>
                  <a:srgbClr val="C00000"/>
                </a:solidFill>
              </a:rPr>
              <a:t>controlar</a:t>
            </a:r>
            <a:r>
              <a:rPr lang="es-AR" sz="2400" dirty="0">
                <a:solidFill>
                  <a:srgbClr val="C00000"/>
                </a:solidFill>
              </a:rPr>
              <a:t> </a:t>
            </a:r>
            <a:r>
              <a:rPr lang="es-AR" sz="2400" dirty="0"/>
              <a:t>y es necesaria para la operación y control de la organización.</a:t>
            </a:r>
          </a:p>
          <a:p>
            <a:endParaRPr lang="es-AR" sz="2400" dirty="0"/>
          </a:p>
          <a:p>
            <a:r>
              <a:rPr lang="es-AR" sz="2400" dirty="0"/>
              <a:t>El </a:t>
            </a:r>
            <a:r>
              <a:rPr lang="es-AR" sz="2400" b="1" dirty="0">
                <a:solidFill>
                  <a:srgbClr val="00B050"/>
                </a:solidFill>
              </a:rPr>
              <a:t>control de registros</a:t>
            </a:r>
            <a:r>
              <a:rPr lang="es-AR" sz="2400" dirty="0">
                <a:solidFill>
                  <a:srgbClr val="00B050"/>
                </a:solidFill>
              </a:rPr>
              <a:t> </a:t>
            </a:r>
            <a:r>
              <a:rPr lang="es-AR" sz="2400" dirty="0"/>
              <a:t>implica la </a:t>
            </a:r>
            <a:r>
              <a:rPr lang="es-AR" sz="2400" b="1" dirty="0"/>
              <a:t>información documentada</a:t>
            </a:r>
            <a:r>
              <a:rPr lang="es-AR" sz="2400" dirty="0"/>
              <a:t> que se requiere </a:t>
            </a:r>
            <a:r>
              <a:rPr lang="es-AR" sz="2400" b="1" dirty="0">
                <a:solidFill>
                  <a:srgbClr val="C00000"/>
                </a:solidFill>
              </a:rPr>
              <a:t>mantener </a:t>
            </a:r>
            <a:r>
              <a:rPr lang="es-AR" sz="2400" dirty="0"/>
              <a:t>para brindar evidencias de la conformidad con los requisitos.</a:t>
            </a:r>
          </a:p>
          <a:p>
            <a:endParaRPr lang="es-AR" sz="2400" dirty="0"/>
          </a:p>
        </p:txBody>
      </p:sp>
      <p:pic>
        <p:nvPicPr>
          <p:cNvPr id="1026" name="Picture 2" descr="Resultado de imagen para información documentada">
            <a:extLst>
              <a:ext uri="{FF2B5EF4-FFF2-40B4-BE49-F238E27FC236}">
                <a16:creationId xmlns:a16="http://schemas.microsoft.com/office/drawing/2014/main" id="{14903594-AC2F-4114-9275-6C0D4AA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40" y="954450"/>
            <a:ext cx="1270344" cy="12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4F5B315-D0C9-4339-B006-4C2DAD884B73}"/>
              </a:ext>
            </a:extLst>
          </p:cNvPr>
          <p:cNvSpPr/>
          <p:nvPr/>
        </p:nvSpPr>
        <p:spPr>
          <a:xfrm>
            <a:off x="490330" y="3816138"/>
            <a:ext cx="689113" cy="557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01E16CE-A866-49C1-B979-E2D0E1406CB2}"/>
              </a:ext>
            </a:extLst>
          </p:cNvPr>
          <p:cNvSpPr/>
          <p:nvPr/>
        </p:nvSpPr>
        <p:spPr>
          <a:xfrm>
            <a:off x="480391" y="4996550"/>
            <a:ext cx="689113" cy="557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4498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2664</Words>
  <Application>Microsoft Office PowerPoint</Application>
  <PresentationFormat>Panorámica</PresentationFormat>
  <Paragraphs>399</Paragraphs>
  <Slides>51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Tema de Office</vt:lpstr>
      <vt:lpstr>Sistema de gestión de calidad en procesos documentales  ISO 9001:2015  Mgter. Sandra Gisela Martín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Gestión de Calidad ISO 9001:2015</dc:title>
  <dc:creator>Biblio</dc:creator>
  <cp:lastModifiedBy>Usuario</cp:lastModifiedBy>
  <cp:revision>155</cp:revision>
  <cp:lastPrinted>2016-09-07T16:12:20Z</cp:lastPrinted>
  <dcterms:created xsi:type="dcterms:W3CDTF">2016-09-07T13:48:23Z</dcterms:created>
  <dcterms:modified xsi:type="dcterms:W3CDTF">2017-11-03T22:42:47Z</dcterms:modified>
</cp:coreProperties>
</file>