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D31B-DD9C-4881-818B-F7A38B86F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A6A54-6042-4DFA-903C-207214FC5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54372-168D-4723-881A-38F1FE63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6037B-335E-44DB-8496-7FC180C3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9FD1A-CC4E-45F6-87EB-BA152E20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5BDC-A499-429B-9055-36C888D0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4D8C2-E2BE-43D6-B85B-C4A3129D8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E56DA-61D8-43ED-85F0-0727A480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E3797-D950-4AF8-AF1F-C9D0954B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ADEEC-D081-4001-9F1B-F3DC808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5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EA9E6-2F6B-4D41-8799-BF3A99863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38E6B-1B98-4F6B-B9E8-4AE6C4F36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2776D-315C-44A7-98E9-2AF9B74A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7960E-6D92-4598-9FCF-F0416ADA0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994DF-39C2-47F6-A459-58F4B499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2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6927-FF63-4F02-B15B-ACF2ED10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3649F-960A-4AF6-810F-F6F647323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033C-B25A-4110-A99D-80AFAAD2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CE2E1-F1A1-48C2-8C11-CF27687C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7C57-A1A6-4C47-AEF1-5357988E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8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DDE0-ECE6-4E9B-835A-E37975A3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5C4EB-74D1-4851-B87F-84326D3D3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828C5-80C6-430D-A999-F1308188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2248D-9A4D-4780-A317-98E0D8AE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E1112-E217-40F8-AD30-74DC705C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8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CE60-56DB-4D09-8B6E-1FEAF2D7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A19B4-13A7-4D03-BD10-3BDC87CED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F3CE5-CBE1-4BBF-A092-2E0C988AC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6D0D3-5465-4750-9082-AF4B1105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28973-0896-497A-A339-E7C6924E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D4C3E-A925-4309-9C01-37657A55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0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9EB-0E66-4C17-B158-76B15391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CA4FC-E93F-461A-86D0-548D1F34D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C6CAA-9394-4B6C-BFE6-A52206137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887A3-FEF8-4769-BA3E-1C7117E15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D412F-F365-453F-AEEA-E301D36E1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F13631-267F-4038-9B11-2047F04A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0EA08-3C8C-4D89-A173-8C5B4E20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F0386-5ACD-4E3E-AA23-38CC9D83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2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B0A9-ED08-4FD1-90BF-8512D4D8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B90FA-03CD-4D0A-85FC-9FD3B229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CAF7F-B127-4CAA-ADCB-C5E36F4F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8B2D8-CDD4-4203-B732-A8E6CB00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3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F5830-E765-409C-8ECB-2413BDC3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1D5E0-FF02-4DFE-A559-41C5EF3A4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D4175-C4AA-4900-A51F-0C811CCF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0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5FCF-AD72-406C-B6B0-8790D43B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0E16-9A21-4D14-BC6B-222A80A09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3D80E-36AC-4C13-A569-035DD01D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0BA1E-3B54-4024-ACDE-FCBBB575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EE1DA-E823-49BA-8B88-9A84929F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49F5D-86F9-44E1-808E-45AFCAC1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4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5984-D30F-45B5-9DF2-0636932EF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8A6F5-F2B2-45EE-9E3F-293FA7D04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E8633-8B1C-44BA-8A1E-95A8583D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D4DB4-049B-4EA7-B7E3-2761127F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58963-CC49-47B3-BDEC-0879F0550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3173E-891B-4F27-AEF0-974D7DA4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0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F8288-8446-4CC1-8A98-7E0A112D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832D5-D1A6-4D69-990A-AE4430699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DDCC-45AD-4C78-9D8A-F4AC0EC84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2AAC9-F89F-4243-9394-91F55BA5250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F51C9-8F4D-499E-84A9-03EF1C24D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4B682-0DA9-4610-9B09-2CF277BB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6A69-C3E3-466E-9B60-975CABF3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5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A9B86A3-A628-4915-9F64-F351EBFCE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7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408782-CEA8-40E3-944F-4A223273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4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3BDA3C-E79A-4EFC-B9CB-08F800D51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4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7D5739-2059-415D-9B9B-F0590DDD8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0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039F7D-4E33-41B8-90DE-4029CF4BB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3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30D2E2-48CE-4129-8ACB-506520E5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5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5E20AD-580B-4ADA-BD79-8760ED0BB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8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3809C5-8452-4D22-B19B-50BAFD3B8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9CBE31-98CA-43D7-9F91-4870526E0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36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A0E91DB7-284E-4965-BA71-60C109B79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31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9CF6DE3-91B9-43CE-9491-0A496B289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06B9519-22CE-4CCF-8D76-4A693E15D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4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E294C-6D34-48AD-A77E-4570E5249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8285C20-EA99-4AFF-9C94-4590A1DE1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3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C6DBCB-DB13-49F7-BC58-CAA59BC0B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37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326628-BB8A-48B8-A6F1-0DE1A5377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64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8D3ED27-4A7B-4762-B426-E4BFD695A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9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37A9E7-BDD2-4236-81CB-14FCAEF7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Angel Acuña</dc:creator>
  <cp:lastModifiedBy>Miguel Angel Acuña</cp:lastModifiedBy>
  <cp:revision>1</cp:revision>
  <dcterms:created xsi:type="dcterms:W3CDTF">2019-10-02T04:38:31Z</dcterms:created>
  <dcterms:modified xsi:type="dcterms:W3CDTF">2019-10-02T04:42:57Z</dcterms:modified>
</cp:coreProperties>
</file>